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62" r:id="rId4"/>
    <p:sldMasterId id="2147483780" r:id="rId5"/>
    <p:sldMasterId id="2147483792" r:id="rId6"/>
    <p:sldMasterId id="2147483804" r:id="rId7"/>
    <p:sldMasterId id="2147483816" r:id="rId8"/>
    <p:sldMasterId id="2147483828" r:id="rId9"/>
    <p:sldMasterId id="2147483840" r:id="rId10"/>
    <p:sldMasterId id="2147483852" r:id="rId11"/>
    <p:sldMasterId id="2147483864" r:id="rId12"/>
    <p:sldMasterId id="2147483876" r:id="rId13"/>
    <p:sldMasterId id="2147483888" r:id="rId14"/>
  </p:sldMasterIdLst>
  <p:notesMasterIdLst>
    <p:notesMasterId r:id="rId43"/>
  </p:notesMasterIdLst>
  <p:sldIdLst>
    <p:sldId id="272" r:id="rId15"/>
    <p:sldId id="273" r:id="rId16"/>
    <p:sldId id="295" r:id="rId17"/>
    <p:sldId id="260" r:id="rId18"/>
    <p:sldId id="291" r:id="rId19"/>
    <p:sldId id="302" r:id="rId20"/>
    <p:sldId id="262" r:id="rId21"/>
    <p:sldId id="297" r:id="rId22"/>
    <p:sldId id="280" r:id="rId23"/>
    <p:sldId id="281" r:id="rId24"/>
    <p:sldId id="282" r:id="rId25"/>
    <p:sldId id="283" r:id="rId26"/>
    <p:sldId id="288" r:id="rId27"/>
    <p:sldId id="289" r:id="rId28"/>
    <p:sldId id="290" r:id="rId29"/>
    <p:sldId id="284" r:id="rId30"/>
    <p:sldId id="266" r:id="rId31"/>
    <p:sldId id="303" r:id="rId32"/>
    <p:sldId id="285" r:id="rId33"/>
    <p:sldId id="286" r:id="rId34"/>
    <p:sldId id="299" r:id="rId35"/>
    <p:sldId id="294" r:id="rId36"/>
    <p:sldId id="292" r:id="rId37"/>
    <p:sldId id="293" r:id="rId38"/>
    <p:sldId id="300" r:id="rId39"/>
    <p:sldId id="301" r:id="rId40"/>
    <p:sldId id="304" r:id="rId41"/>
    <p:sldId id="271"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122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373910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507444bd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1c507444bd_2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9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altLang="zh-CN" smtClean="0"/>
              <a:t>Click to edit Master title style</a:t>
            </a:r>
            <a:endParaRPr lang="en-US" dirty="0"/>
          </a:p>
        </p:txBody>
      </p:sp>
      <p:sp>
        <p:nvSpPr>
          <p:cNvPr id="104862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4"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25" name="Footer Placeholder 4"/>
          <p:cNvSpPr>
            <a:spLocks noGrp="1"/>
          </p:cNvSpPr>
          <p:nvPr>
            <p:ph type="ftr" sz="quarter" idx="11"/>
          </p:nvPr>
        </p:nvSpPr>
        <p:spPr/>
        <p:txBody>
          <a:bodyPr/>
          <a:lstStyle/>
          <a:p>
            <a:endParaRPr lang="zh-CN" altLang="en-US"/>
          </a:p>
        </p:txBody>
      </p:sp>
      <p:sp>
        <p:nvSpPr>
          <p:cNvPr id="104862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15163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3325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7763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79671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4611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04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7498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7533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0660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542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06"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07"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8"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09" name="Footer Placeholder 4"/>
          <p:cNvSpPr>
            <a:spLocks noGrp="1"/>
          </p:cNvSpPr>
          <p:nvPr>
            <p:ph type="ftr" sz="quarter" idx="11"/>
          </p:nvPr>
        </p:nvSpPr>
        <p:spPr/>
        <p:txBody>
          <a:bodyPr/>
          <a:lstStyle/>
          <a:p>
            <a:endParaRPr lang="zh-CN" altLang="en-US"/>
          </a:p>
        </p:txBody>
      </p:sp>
      <p:sp>
        <p:nvSpPr>
          <p:cNvPr id="104861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93632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3216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17574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1283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1401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6200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61934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4452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04605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4406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530"/>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5726360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47167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13379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49691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71896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65959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0562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32795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3779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32115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247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628650" y="6356499"/>
            <a:ext cx="2057400" cy="365125"/>
          </a:xfrm>
          <a:prstGeom prst="rect">
            <a:avLst/>
          </a:prstGeom>
        </p:spPr>
        <p:txBody>
          <a:bodyPr/>
          <a:lstStyle/>
          <a:p>
            <a:fld id="{108E0F29-4C6E-48A8-B1AE-D844ADFD42F1}" type="datetimeFigureOut">
              <a:rPr lang="ru-RU" smtClean="0">
                <a:solidFill>
                  <a:srgbClr val="000000"/>
                </a:solidFill>
              </a:rPr>
              <a:pPr/>
              <a:t>07.11.2025</a:t>
            </a:fld>
            <a:endParaRPr lang="ru-RU">
              <a:solidFill>
                <a:srgbClr val="000000"/>
              </a:solidFill>
            </a:endParaRPr>
          </a:p>
        </p:txBody>
      </p:sp>
      <p:sp>
        <p:nvSpPr>
          <p:cNvPr id="5" name="Нижний колонтитул 4"/>
          <p:cNvSpPr>
            <a:spLocks noGrp="1"/>
          </p:cNvSpPr>
          <p:nvPr>
            <p:ph type="ftr" sz="quarter" idx="11"/>
          </p:nvPr>
        </p:nvSpPr>
        <p:spPr>
          <a:xfrm>
            <a:off x="3028950" y="6356499"/>
            <a:ext cx="3086100" cy="365125"/>
          </a:xfrm>
          <a:prstGeom prst="rect">
            <a:avLst/>
          </a:prstGeom>
        </p:spPr>
        <p:txBody>
          <a:bodyPr/>
          <a:lstStyle/>
          <a:p>
            <a:endParaRPr lang="ru-RU">
              <a:solidFill>
                <a:srgbClr val="000000"/>
              </a:solidFill>
            </a:endParaRPr>
          </a:p>
        </p:txBody>
      </p:sp>
      <p:sp>
        <p:nvSpPr>
          <p:cNvPr id="6" name="Номер слайда 5"/>
          <p:cNvSpPr>
            <a:spLocks noGrp="1"/>
          </p:cNvSpPr>
          <p:nvPr>
            <p:ph type="sldNum" sz="quarter" idx="12"/>
          </p:nvPr>
        </p:nvSpPr>
        <p:spPr>
          <a:xfrm>
            <a:off x="6457950" y="6356499"/>
            <a:ext cx="2057400" cy="365125"/>
          </a:xfrm>
          <a:prstGeom prst="rect">
            <a:avLst/>
          </a:prstGeom>
        </p:spPr>
        <p:txBody>
          <a:bodyPr/>
          <a:lstStyle/>
          <a:p>
            <a:fld id="{E949E97E-CB30-46A5-A1A9-5C34CA7C63AC}"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423677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82554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9554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8103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19" name="Footer Placeholder 18"/>
          <p:cNvSpPr>
            <a:spLocks noGrp="1"/>
          </p:cNvSpPr>
          <p:nvPr>
            <p:ph type="ftr" sz="quarter" idx="11"/>
          </p:nvPr>
        </p:nvSpPr>
        <p:spPr/>
        <p:txBody>
          <a:bodyPr/>
          <a:lstStyle/>
          <a:p>
            <a:endParaRPr lang="ru-RU">
              <a:solidFill>
                <a:srgbClr val="810000">
                  <a:shade val="90000"/>
                </a:srgbClr>
              </a:solidFill>
            </a:endParaRPr>
          </a:p>
        </p:txBody>
      </p:sp>
      <p:sp>
        <p:nvSpPr>
          <p:cNvPr id="27" name="Slide Number Placeholder 2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37434254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5085540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325830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7037169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8" name="Footer Placeholder 7"/>
          <p:cNvSpPr>
            <a:spLocks noGrp="1"/>
          </p:cNvSpPr>
          <p:nvPr>
            <p:ph type="ftr" sz="quarter" idx="11"/>
          </p:nvPr>
        </p:nvSpPr>
        <p:spPr/>
        <p:txBody>
          <a:bodyPr/>
          <a:lstStyle/>
          <a:p>
            <a:endParaRPr lang="ru-RU">
              <a:solidFill>
                <a:srgbClr val="810000">
                  <a:shade val="90000"/>
                </a:srgbClr>
              </a:solidFill>
            </a:endParaRPr>
          </a:p>
        </p:txBody>
      </p:sp>
      <p:sp>
        <p:nvSpPr>
          <p:cNvPr id="9" name="Slide Number Placeholder 8"/>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1327282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4" name="Footer Placeholder 3"/>
          <p:cNvSpPr>
            <a:spLocks noGrp="1"/>
          </p:cNvSpPr>
          <p:nvPr>
            <p:ph type="ftr" sz="quarter" idx="11"/>
          </p:nvPr>
        </p:nvSpPr>
        <p:spPr/>
        <p:txBody>
          <a:bodyPr/>
          <a:lstStyle/>
          <a:p>
            <a:endParaRPr lang="ru-RU">
              <a:solidFill>
                <a:srgbClr val="810000">
                  <a:shade val="90000"/>
                </a:srgbClr>
              </a:solidFill>
            </a:endParaRPr>
          </a:p>
        </p:txBody>
      </p:sp>
      <p:sp>
        <p:nvSpPr>
          <p:cNvPr id="5" name="Slide Number Placeholder 4"/>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355275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3" name="Footer Placeholder 2"/>
          <p:cNvSpPr>
            <a:spLocks noGrp="1"/>
          </p:cNvSpPr>
          <p:nvPr>
            <p:ph type="ftr" sz="quarter" idx="11"/>
          </p:nvPr>
        </p:nvSpPr>
        <p:spPr/>
        <p:txBody>
          <a:bodyPr/>
          <a:lstStyle/>
          <a:p>
            <a:endParaRPr lang="ru-RU">
              <a:solidFill>
                <a:srgbClr val="810000">
                  <a:shade val="90000"/>
                </a:srgbClr>
              </a:solidFill>
            </a:endParaRPr>
          </a:p>
        </p:txBody>
      </p:sp>
      <p:sp>
        <p:nvSpPr>
          <p:cNvPr id="4" name="Slide Number Placeholder 3"/>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65692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457200" y="1600206"/>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501"/>
            <a:ext cx="2133600" cy="365125"/>
          </a:xfrm>
          <a:prstGeom prst="rect">
            <a:avLst/>
          </a:prstGeom>
        </p:spPr>
        <p:txBody>
          <a:bodyPr/>
          <a:lstStyle/>
          <a:p>
            <a:fld id="{5B106E36-FD25-4E2D-B0AA-010F637433A0}" type="datetimeFigureOut">
              <a:rPr lang="ru-RU" smtClean="0">
                <a:solidFill>
                  <a:srgbClr val="000000"/>
                </a:solidFill>
              </a:rPr>
              <a:pPr/>
              <a:t>07.11.2025</a:t>
            </a:fld>
            <a:endParaRPr lang="ru-RU">
              <a:solidFill>
                <a:srgbClr val="000000"/>
              </a:solidFill>
            </a:endParaRPr>
          </a:p>
        </p:txBody>
      </p:sp>
      <p:sp>
        <p:nvSpPr>
          <p:cNvPr id="5" name="Нижний колонтитул 4"/>
          <p:cNvSpPr>
            <a:spLocks noGrp="1"/>
          </p:cNvSpPr>
          <p:nvPr>
            <p:ph type="ftr" sz="quarter" idx="11"/>
          </p:nvPr>
        </p:nvSpPr>
        <p:spPr>
          <a:xfrm>
            <a:off x="3124200" y="6356501"/>
            <a:ext cx="2895600" cy="365125"/>
          </a:xfrm>
          <a:prstGeom prst="rect">
            <a:avLst/>
          </a:prstGeom>
        </p:spPr>
        <p:txBody>
          <a:bodyPr/>
          <a:lstStyle/>
          <a:p>
            <a:endParaRPr lang="ru-RU">
              <a:solidFill>
                <a:srgbClr val="000000"/>
              </a:solidFill>
            </a:endParaRPr>
          </a:p>
        </p:txBody>
      </p:sp>
      <p:sp>
        <p:nvSpPr>
          <p:cNvPr id="6" name="Номер слайда 5"/>
          <p:cNvSpPr>
            <a:spLocks noGrp="1"/>
          </p:cNvSpPr>
          <p:nvPr>
            <p:ph type="sldNum" sz="quarter" idx="12"/>
          </p:nvPr>
        </p:nvSpPr>
        <p:spPr>
          <a:xfrm>
            <a:off x="6553200" y="6356501"/>
            <a:ext cx="2133600" cy="365125"/>
          </a:xfrm>
          <a:prstGeom prst="rect">
            <a:avLst/>
          </a:prstGeom>
        </p:spPr>
        <p:txBody>
          <a:body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9996172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0121648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Tree>
    <p:extLst>
      <p:ext uri="{BB962C8B-B14F-4D97-AF65-F5344CB8AC3E}">
        <p14:creationId xmlns:p14="http://schemas.microsoft.com/office/powerpoint/2010/main" val="1675209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7595433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8892569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19" name="Footer Placeholder 18"/>
          <p:cNvSpPr>
            <a:spLocks noGrp="1"/>
          </p:cNvSpPr>
          <p:nvPr>
            <p:ph type="ftr" sz="quarter" idx="11"/>
          </p:nvPr>
        </p:nvSpPr>
        <p:spPr/>
        <p:txBody>
          <a:bodyPr/>
          <a:lstStyle/>
          <a:p>
            <a:endParaRPr lang="ru-RU">
              <a:solidFill>
                <a:srgbClr val="810000">
                  <a:shade val="90000"/>
                </a:srgbClr>
              </a:solidFill>
            </a:endParaRPr>
          </a:p>
        </p:txBody>
      </p:sp>
      <p:sp>
        <p:nvSpPr>
          <p:cNvPr id="27" name="Slide Number Placeholder 2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8324149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3206160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3978710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406943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8" name="Footer Placeholder 7"/>
          <p:cNvSpPr>
            <a:spLocks noGrp="1"/>
          </p:cNvSpPr>
          <p:nvPr>
            <p:ph type="ftr" sz="quarter" idx="11"/>
          </p:nvPr>
        </p:nvSpPr>
        <p:spPr/>
        <p:txBody>
          <a:bodyPr/>
          <a:lstStyle/>
          <a:p>
            <a:endParaRPr lang="ru-RU">
              <a:solidFill>
                <a:srgbClr val="810000">
                  <a:shade val="90000"/>
                </a:srgbClr>
              </a:solidFill>
            </a:endParaRPr>
          </a:p>
        </p:txBody>
      </p:sp>
      <p:sp>
        <p:nvSpPr>
          <p:cNvPr id="9" name="Slide Number Placeholder 8"/>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4920391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4" name="Footer Placeholder 3"/>
          <p:cNvSpPr>
            <a:spLocks noGrp="1"/>
          </p:cNvSpPr>
          <p:nvPr>
            <p:ph type="ftr" sz="quarter" idx="11"/>
          </p:nvPr>
        </p:nvSpPr>
        <p:spPr/>
        <p:txBody>
          <a:bodyPr/>
          <a:lstStyle/>
          <a:p>
            <a:endParaRPr lang="ru-RU">
              <a:solidFill>
                <a:srgbClr val="810000">
                  <a:shade val="90000"/>
                </a:srgbClr>
              </a:solidFill>
            </a:endParaRPr>
          </a:p>
        </p:txBody>
      </p:sp>
      <p:sp>
        <p:nvSpPr>
          <p:cNvPr id="5" name="Slide Number Placeholder 4"/>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93098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0882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3" name="Footer Placeholder 2"/>
          <p:cNvSpPr>
            <a:spLocks noGrp="1"/>
          </p:cNvSpPr>
          <p:nvPr>
            <p:ph type="ftr" sz="quarter" idx="11"/>
          </p:nvPr>
        </p:nvSpPr>
        <p:spPr/>
        <p:txBody>
          <a:bodyPr/>
          <a:lstStyle/>
          <a:p>
            <a:endParaRPr lang="ru-RU">
              <a:solidFill>
                <a:srgbClr val="810000">
                  <a:shade val="90000"/>
                </a:srgbClr>
              </a:solidFill>
            </a:endParaRPr>
          </a:p>
        </p:txBody>
      </p:sp>
      <p:sp>
        <p:nvSpPr>
          <p:cNvPr id="4" name="Slide Number Placeholder 3"/>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5777564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9471770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Tree>
    <p:extLst>
      <p:ext uri="{BB962C8B-B14F-4D97-AF65-F5344CB8AC3E}">
        <p14:creationId xmlns:p14="http://schemas.microsoft.com/office/powerpoint/2010/main" val="26716351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1679585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0743932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19" name="Footer Placeholder 18"/>
          <p:cNvSpPr>
            <a:spLocks noGrp="1"/>
          </p:cNvSpPr>
          <p:nvPr>
            <p:ph type="ftr" sz="quarter" idx="11"/>
          </p:nvPr>
        </p:nvSpPr>
        <p:spPr/>
        <p:txBody>
          <a:bodyPr/>
          <a:lstStyle/>
          <a:p>
            <a:endParaRPr lang="ru-RU">
              <a:solidFill>
                <a:srgbClr val="810000">
                  <a:shade val="90000"/>
                </a:srgbClr>
              </a:solidFill>
            </a:endParaRPr>
          </a:p>
        </p:txBody>
      </p:sp>
      <p:sp>
        <p:nvSpPr>
          <p:cNvPr id="27" name="Slide Number Placeholder 2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4030833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0158918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062226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637124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8" name="Footer Placeholder 7"/>
          <p:cNvSpPr>
            <a:spLocks noGrp="1"/>
          </p:cNvSpPr>
          <p:nvPr>
            <p:ph type="ftr" sz="quarter" idx="11"/>
          </p:nvPr>
        </p:nvSpPr>
        <p:spPr/>
        <p:txBody>
          <a:bodyPr/>
          <a:lstStyle/>
          <a:p>
            <a:endParaRPr lang="ru-RU">
              <a:solidFill>
                <a:srgbClr val="810000">
                  <a:shade val="90000"/>
                </a:srgbClr>
              </a:solidFill>
            </a:endParaRPr>
          </a:p>
        </p:txBody>
      </p:sp>
      <p:sp>
        <p:nvSpPr>
          <p:cNvPr id="9" name="Slide Number Placeholder 8"/>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73675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28650" y="6356500"/>
            <a:ext cx="2057400" cy="365125"/>
          </a:xfrm>
          <a:prstGeom prst="rect">
            <a:avLst/>
          </a:prstGeom>
        </p:spPr>
        <p:txBody>
          <a:bodyPr/>
          <a:lstStyle>
            <a:lvl1pPr>
              <a:defRPr/>
            </a:lvl1pPr>
          </a:lstStyle>
          <a:p>
            <a:pPr>
              <a:defRPr/>
            </a:pPr>
            <a:fld id="{68C60126-AF74-4DA3-A893-411C05145467}" type="datetimeFigureOut">
              <a:rPr lang="ru-RU" altLang="ru-RU">
                <a:solidFill>
                  <a:srgbClr val="000000"/>
                </a:solidFill>
              </a:rPr>
              <a:pPr>
                <a:defRPr/>
              </a:pPr>
              <a:t>07.11.2025</a:t>
            </a:fld>
            <a:endParaRPr lang="ru-RU" altLang="ru-RU">
              <a:solidFill>
                <a:srgbClr val="000000"/>
              </a:solidFill>
            </a:endParaRPr>
          </a:p>
        </p:txBody>
      </p:sp>
      <p:sp>
        <p:nvSpPr>
          <p:cNvPr id="3" name="Нижний колонтитул 4"/>
          <p:cNvSpPr>
            <a:spLocks noGrp="1"/>
          </p:cNvSpPr>
          <p:nvPr>
            <p:ph type="ftr" sz="quarter" idx="11"/>
          </p:nvPr>
        </p:nvSpPr>
        <p:spPr>
          <a:xfrm>
            <a:off x="3028950" y="6356500"/>
            <a:ext cx="3086100" cy="365125"/>
          </a:xfrm>
          <a:prstGeom prst="rect">
            <a:avLst/>
          </a:prstGeom>
        </p:spPr>
        <p:txBody>
          <a:bodyPr/>
          <a:lstStyle>
            <a:lvl1pPr>
              <a:defRPr/>
            </a:lvl1pPr>
          </a:lstStyle>
          <a:p>
            <a:pPr>
              <a:defRPr/>
            </a:pPr>
            <a:endParaRPr lang="ru-RU" altLang="ru-RU">
              <a:solidFill>
                <a:srgbClr val="000000"/>
              </a:solidFill>
            </a:endParaRPr>
          </a:p>
        </p:txBody>
      </p:sp>
      <p:sp>
        <p:nvSpPr>
          <p:cNvPr id="4" name="Номер слайда 5"/>
          <p:cNvSpPr>
            <a:spLocks noGrp="1"/>
          </p:cNvSpPr>
          <p:nvPr>
            <p:ph type="sldNum" sz="quarter" idx="12"/>
          </p:nvPr>
        </p:nvSpPr>
        <p:spPr>
          <a:xfrm>
            <a:off x="6457950" y="6356500"/>
            <a:ext cx="2057400" cy="365125"/>
          </a:xfrm>
          <a:prstGeom prst="rect">
            <a:avLst/>
          </a:prstGeom>
        </p:spPr>
        <p:txBody>
          <a:bodyPr/>
          <a:lstStyle>
            <a:lvl1pPr>
              <a:defRPr/>
            </a:lvl1pPr>
          </a:lstStyle>
          <a:p>
            <a:pPr>
              <a:defRPr/>
            </a:pPr>
            <a:fld id="{7761731D-76D3-4431-890C-F33976F2461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5585657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4" name="Footer Placeholder 3"/>
          <p:cNvSpPr>
            <a:spLocks noGrp="1"/>
          </p:cNvSpPr>
          <p:nvPr>
            <p:ph type="ftr" sz="quarter" idx="11"/>
          </p:nvPr>
        </p:nvSpPr>
        <p:spPr/>
        <p:txBody>
          <a:bodyPr/>
          <a:lstStyle/>
          <a:p>
            <a:endParaRPr lang="ru-RU">
              <a:solidFill>
                <a:srgbClr val="810000">
                  <a:shade val="90000"/>
                </a:srgbClr>
              </a:solidFill>
            </a:endParaRPr>
          </a:p>
        </p:txBody>
      </p:sp>
      <p:sp>
        <p:nvSpPr>
          <p:cNvPr id="5" name="Slide Number Placeholder 4"/>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32719262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3" name="Footer Placeholder 2"/>
          <p:cNvSpPr>
            <a:spLocks noGrp="1"/>
          </p:cNvSpPr>
          <p:nvPr>
            <p:ph type="ftr" sz="quarter" idx="11"/>
          </p:nvPr>
        </p:nvSpPr>
        <p:spPr/>
        <p:txBody>
          <a:bodyPr/>
          <a:lstStyle/>
          <a:p>
            <a:endParaRPr lang="ru-RU">
              <a:solidFill>
                <a:srgbClr val="810000">
                  <a:shade val="90000"/>
                </a:srgbClr>
              </a:solidFill>
            </a:endParaRPr>
          </a:p>
        </p:txBody>
      </p:sp>
      <p:sp>
        <p:nvSpPr>
          <p:cNvPr id="4" name="Slide Number Placeholder 3"/>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4962637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2444018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Tree>
    <p:extLst>
      <p:ext uri="{BB962C8B-B14F-4D97-AF65-F5344CB8AC3E}">
        <p14:creationId xmlns:p14="http://schemas.microsoft.com/office/powerpoint/2010/main" val="17480306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716304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966912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12"/>
        <p:cNvGrpSpPr/>
        <p:nvPr/>
      </p:nvGrpSpPr>
      <p:grpSpPr>
        <a:xfrm>
          <a:off x="0" y="0"/>
          <a:ext cx="0" cy="0"/>
          <a:chOff x="0" y="0"/>
          <a:chExt cx="0" cy="0"/>
        </a:xfrm>
      </p:grpSpPr>
      <p:pic>
        <p:nvPicPr>
          <p:cNvPr id="13" name="Google Shape;13;p4" descr="E:\002-KIMS BUSINESS\007-02-Fullslidesppt-Contents\20161206\02-\color-pencil2.png"/>
          <p:cNvPicPr preferRelativeResize="0"/>
          <p:nvPr/>
        </p:nvPicPr>
        <p:blipFill rotWithShape="1">
          <a:blip r:embed="rId2">
            <a:alphaModFix/>
          </a:blip>
          <a:srcRect/>
          <a:stretch/>
        </p:blipFill>
        <p:spPr>
          <a:xfrm>
            <a:off x="0" y="6151972"/>
            <a:ext cx="9144000" cy="715264"/>
          </a:xfrm>
          <a:prstGeom prst="rect">
            <a:avLst/>
          </a:prstGeom>
          <a:noFill/>
          <a:ln>
            <a:noFill/>
          </a:ln>
        </p:spPr>
      </p:pic>
      <p:sp>
        <p:nvSpPr>
          <p:cNvPr id="14" name="Google Shape;14;p4"/>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
        <p:nvSpPr>
          <p:cNvPr id="15" name="Google Shape;15;p4"/>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82400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Basic Layout">
  <p:cSld name="5_Basic Layout">
    <p:spTree>
      <p:nvGrpSpPr>
        <p:cNvPr id="1" name="Shape 60"/>
        <p:cNvGrpSpPr/>
        <p:nvPr/>
      </p:nvGrpSpPr>
      <p:grpSpPr>
        <a:xfrm>
          <a:off x="0" y="0"/>
          <a:ext cx="0" cy="0"/>
          <a:chOff x="0" y="0"/>
          <a:chExt cx="0" cy="0"/>
        </a:xfrm>
      </p:grpSpPr>
      <p:sp>
        <p:nvSpPr>
          <p:cNvPr id="61" name="Google Shape;61;p13"/>
          <p:cNvSpPr/>
          <p:nvPr/>
        </p:nvSpPr>
        <p:spPr>
          <a:xfrm>
            <a:off x="3816681" y="3352278"/>
            <a:ext cx="1296145" cy="3530996"/>
          </a:xfrm>
          <a:custGeom>
            <a:avLst/>
            <a:gdLst/>
            <a:ahLst/>
            <a:cxnLst/>
            <a:rect l="l" t="t" r="r" b="b"/>
            <a:pathLst>
              <a:path w="120000" h="120000" extrusionOk="0">
                <a:moveTo>
                  <a:pt x="47881" y="120000"/>
                </a:moveTo>
                <a:lnTo>
                  <a:pt x="112246" y="119670"/>
                </a:lnTo>
                <a:cubicBezTo>
                  <a:pt x="105717" y="100126"/>
                  <a:pt x="102229" y="87948"/>
                  <a:pt x="92221" y="69176"/>
                </a:cubicBezTo>
                <a:cubicBezTo>
                  <a:pt x="90989" y="66171"/>
                  <a:pt x="88051" y="64623"/>
                  <a:pt x="87023" y="61019"/>
                </a:cubicBezTo>
                <a:cubicBezTo>
                  <a:pt x="90702" y="54966"/>
                  <a:pt x="93187" y="54208"/>
                  <a:pt x="96386" y="49781"/>
                </a:cubicBezTo>
                <a:cubicBezTo>
                  <a:pt x="98758" y="44516"/>
                  <a:pt x="98796" y="43808"/>
                  <a:pt x="100378" y="39106"/>
                </a:cubicBezTo>
                <a:cubicBezTo>
                  <a:pt x="100081" y="35412"/>
                  <a:pt x="111994" y="26387"/>
                  <a:pt x="119226" y="20526"/>
                </a:cubicBezTo>
                <a:cubicBezTo>
                  <a:pt x="122333" y="16989"/>
                  <a:pt x="115508" y="14362"/>
                  <a:pt x="108913" y="18808"/>
                </a:cubicBezTo>
                <a:cubicBezTo>
                  <a:pt x="103705" y="21698"/>
                  <a:pt x="94057" y="28427"/>
                  <a:pt x="88229" y="32480"/>
                </a:cubicBezTo>
                <a:cubicBezTo>
                  <a:pt x="92857" y="25005"/>
                  <a:pt x="97138" y="17700"/>
                  <a:pt x="100725" y="10055"/>
                </a:cubicBezTo>
                <a:cubicBezTo>
                  <a:pt x="102518" y="5609"/>
                  <a:pt x="94593" y="3712"/>
                  <a:pt x="90659" y="7082"/>
                </a:cubicBezTo>
                <a:cubicBezTo>
                  <a:pt x="86146" y="10154"/>
                  <a:pt x="78362" y="24432"/>
                  <a:pt x="74151" y="29345"/>
                </a:cubicBezTo>
                <a:cubicBezTo>
                  <a:pt x="76234" y="21304"/>
                  <a:pt x="75733" y="11216"/>
                  <a:pt x="75907" y="2750"/>
                </a:cubicBezTo>
                <a:cubicBezTo>
                  <a:pt x="75907" y="683"/>
                  <a:pt x="66882" y="-2318"/>
                  <a:pt x="64452" y="2920"/>
                </a:cubicBezTo>
                <a:cubicBezTo>
                  <a:pt x="61299" y="7096"/>
                  <a:pt x="59726" y="22026"/>
                  <a:pt x="59242" y="28911"/>
                </a:cubicBezTo>
                <a:cubicBezTo>
                  <a:pt x="57007" y="21501"/>
                  <a:pt x="54849" y="13679"/>
                  <a:pt x="54039" y="6742"/>
                </a:cubicBezTo>
                <a:cubicBezTo>
                  <a:pt x="52997" y="1504"/>
                  <a:pt x="44493" y="2382"/>
                  <a:pt x="43626" y="6572"/>
                </a:cubicBezTo>
                <a:cubicBezTo>
                  <a:pt x="41427" y="15067"/>
                  <a:pt x="42373" y="22567"/>
                  <a:pt x="43299" y="30637"/>
                </a:cubicBezTo>
                <a:cubicBezTo>
                  <a:pt x="41549" y="36487"/>
                  <a:pt x="43718" y="38667"/>
                  <a:pt x="38134" y="41427"/>
                </a:cubicBezTo>
                <a:cubicBezTo>
                  <a:pt x="31191" y="37859"/>
                  <a:pt x="22521" y="33942"/>
                  <a:pt x="8290" y="32498"/>
                </a:cubicBezTo>
                <a:cubicBezTo>
                  <a:pt x="-560" y="32017"/>
                  <a:pt x="-3721" y="35480"/>
                  <a:pt x="5823" y="38057"/>
                </a:cubicBezTo>
                <a:cubicBezTo>
                  <a:pt x="12592" y="42247"/>
                  <a:pt x="27578" y="46577"/>
                  <a:pt x="31405" y="51043"/>
                </a:cubicBezTo>
                <a:cubicBezTo>
                  <a:pt x="37566" y="55743"/>
                  <a:pt x="43960" y="57986"/>
                  <a:pt x="50237" y="61214"/>
                </a:cubicBezTo>
                <a:cubicBezTo>
                  <a:pt x="55631" y="64574"/>
                  <a:pt x="55019" y="68913"/>
                  <a:pt x="54907" y="73253"/>
                </a:cubicBezTo>
                <a:cubicBezTo>
                  <a:pt x="55150" y="93940"/>
                  <a:pt x="53361" y="98574"/>
                  <a:pt x="47881" y="120000"/>
                </a:cubicBezTo>
                <a:close/>
              </a:path>
            </a:pathLst>
          </a:custGeom>
          <a:solidFill>
            <a:srgbClr val="BFBFBF">
              <a:alpha val="69803"/>
            </a:srgbClr>
          </a:solidFill>
          <a:ln>
            <a:noFill/>
          </a:ln>
        </p:spPr>
        <p:txBody>
          <a:bodyPr spcFirstLastPara="1" wrap="square" lIns="121897" tIns="60932" rIns="121897" bIns="60932" anchor="ctr" anchorCtr="0">
            <a:noAutofit/>
          </a:bodyPr>
          <a:lstStyle/>
          <a:p>
            <a:pPr algn="ctr"/>
            <a:endParaRPr sz="2400">
              <a:solidFill>
                <a:prstClr val="white"/>
              </a:solidFill>
              <a:ea typeface="Arial"/>
              <a:cs typeface="Arial"/>
              <a:sym typeface="Arial"/>
            </a:endParaRPr>
          </a:p>
        </p:txBody>
      </p:sp>
      <p:pic>
        <p:nvPicPr>
          <p:cNvPr id="62" name="Google Shape;62;p13" descr="E:\002-KIMS BUSINESS\007-02-Fullslidesppt-Contents\20161206\02-\color-pencil2.png"/>
          <p:cNvPicPr preferRelativeResize="0"/>
          <p:nvPr/>
        </p:nvPicPr>
        <p:blipFill rotWithShape="1">
          <a:blip r:embed="rId2">
            <a:alphaModFix/>
          </a:blip>
          <a:srcRect/>
          <a:stretch/>
        </p:blipFill>
        <p:spPr>
          <a:xfrm>
            <a:off x="0" y="6151972"/>
            <a:ext cx="9144000" cy="715264"/>
          </a:xfrm>
          <a:prstGeom prst="rect">
            <a:avLst/>
          </a:prstGeom>
          <a:noFill/>
          <a:ln>
            <a:noFill/>
          </a:ln>
        </p:spPr>
      </p:pic>
      <p:sp>
        <p:nvSpPr>
          <p:cNvPr id="63" name="Google Shape;63;p13"/>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64" name="Google Shape;64;p13"/>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76011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sic Layout">
  <p:cSld name="Basic Layout">
    <p:bg>
      <p:bgPr>
        <a:solidFill>
          <a:schemeClr val="lt1"/>
        </a:solidFill>
        <a:effectLst/>
      </p:bgPr>
    </p:bg>
    <p:spTree>
      <p:nvGrpSpPr>
        <p:cNvPr id="1" name="Shape 10"/>
        <p:cNvGrpSpPr/>
        <p:nvPr/>
      </p:nvGrpSpPr>
      <p:grpSpPr>
        <a:xfrm>
          <a:off x="0" y="0"/>
          <a:ext cx="0" cy="0"/>
          <a:chOff x="0" y="0"/>
          <a:chExt cx="0" cy="0"/>
        </a:xfrm>
      </p:grpSpPr>
      <p:pic>
        <p:nvPicPr>
          <p:cNvPr id="11" name="Google Shape;11;p3" descr="E:\002-KIMS BUSINESS\007-02-Fullslidesppt-Contents\20161206\02-\blue-pencil.jpg"/>
          <p:cNvPicPr preferRelativeResize="0"/>
          <p:nvPr/>
        </p:nvPicPr>
        <p:blipFill rotWithShape="1">
          <a:blip r:embed="rId2">
            <a:alphaModFix/>
          </a:blip>
          <a:srcRect/>
          <a:stretch/>
        </p:blipFill>
        <p:spPr>
          <a:xfrm>
            <a:off x="4266" y="3813192"/>
            <a:ext cx="3867829" cy="3044957"/>
          </a:xfrm>
          <a:prstGeom prst="rect">
            <a:avLst/>
          </a:prstGeom>
          <a:noFill/>
          <a:ln>
            <a:noFill/>
          </a:ln>
        </p:spPr>
      </p:pic>
    </p:spTree>
    <p:extLst>
      <p:ext uri="{BB962C8B-B14F-4D97-AF65-F5344CB8AC3E}">
        <p14:creationId xmlns:p14="http://schemas.microsoft.com/office/powerpoint/2010/main" val="305724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ltLang="zh-CN" smtClean="0"/>
              <a:t>Click to edit Master title style</a:t>
            </a:r>
            <a:endParaRPr lang="en-US" dirty="0"/>
          </a:p>
        </p:txBody>
      </p:sp>
      <p:sp>
        <p:nvSpPr>
          <p:cNvPr id="104861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3"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14" name="Footer Placeholder 4"/>
          <p:cNvSpPr>
            <a:spLocks noGrp="1"/>
          </p:cNvSpPr>
          <p:nvPr>
            <p:ph type="ftr" sz="quarter" idx="11"/>
          </p:nvPr>
        </p:nvSpPr>
        <p:spPr/>
        <p:txBody>
          <a:bodyPr/>
          <a:lstStyle/>
          <a:p>
            <a:endParaRPr lang="zh-CN" altLang="en-US"/>
          </a:p>
        </p:txBody>
      </p:sp>
      <p:sp>
        <p:nvSpPr>
          <p:cNvPr id="104861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6"/>
        <p:cNvGrpSpPr/>
        <p:nvPr/>
      </p:nvGrpSpPr>
      <p:grpSpPr>
        <a:xfrm>
          <a:off x="0" y="0"/>
          <a:ext cx="0" cy="0"/>
          <a:chOff x="0" y="0"/>
          <a:chExt cx="0" cy="0"/>
        </a:xfrm>
      </p:grpSpPr>
      <p:pic>
        <p:nvPicPr>
          <p:cNvPr id="7" name="Google Shape;7;p2" descr="E:\002-KIMS BUSINESS\007-02-Fullslidesppt-Contents\20161206\02-\color-pencil.png"/>
          <p:cNvPicPr preferRelativeResize="0"/>
          <p:nvPr/>
        </p:nvPicPr>
        <p:blipFill rotWithShape="1">
          <a:blip r:embed="rId2">
            <a:alphaModFix/>
          </a:blip>
          <a:srcRect/>
          <a:stretch/>
        </p:blipFill>
        <p:spPr>
          <a:xfrm>
            <a:off x="0" y="3940048"/>
            <a:ext cx="9144000" cy="2917952"/>
          </a:xfrm>
          <a:prstGeom prst="rect">
            <a:avLst/>
          </a:prstGeom>
          <a:noFill/>
          <a:ln>
            <a:noFill/>
          </a:ln>
        </p:spPr>
      </p:pic>
      <p:sp>
        <p:nvSpPr>
          <p:cNvPr id="8" name="Google Shape;8;p2"/>
          <p:cNvSpPr txBox="1">
            <a:spLocks noGrp="1"/>
          </p:cNvSpPr>
          <p:nvPr>
            <p:ph type="subTitle" idx="1"/>
          </p:nvPr>
        </p:nvSpPr>
        <p:spPr>
          <a:xfrm>
            <a:off x="14325" y="1834523"/>
            <a:ext cx="9144000" cy="449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a:solidFill>
                  <a:srgbClr val="EC771B"/>
                </a:solidFill>
              </a:defRPr>
            </a:lvl1pPr>
            <a:lvl2pPr lvl="1" algn="ctr">
              <a:spcBef>
                <a:spcPts val="0"/>
              </a:spcBef>
              <a:spcAft>
                <a:spcPts val="0"/>
              </a:spcAft>
              <a:buNone/>
              <a:defRPr>
                <a:solidFill>
                  <a:srgbClr val="EC771B"/>
                </a:solidFill>
              </a:defRPr>
            </a:lvl2pPr>
            <a:lvl3pPr lvl="2" algn="ctr">
              <a:spcBef>
                <a:spcPts val="0"/>
              </a:spcBef>
              <a:spcAft>
                <a:spcPts val="0"/>
              </a:spcAft>
              <a:buNone/>
              <a:defRPr>
                <a:solidFill>
                  <a:srgbClr val="EC771B"/>
                </a:solidFill>
              </a:defRPr>
            </a:lvl3pPr>
            <a:lvl4pPr lvl="3" algn="ctr">
              <a:spcBef>
                <a:spcPts val="0"/>
              </a:spcBef>
              <a:spcAft>
                <a:spcPts val="0"/>
              </a:spcAft>
              <a:buNone/>
              <a:defRPr>
                <a:solidFill>
                  <a:srgbClr val="EC771B"/>
                </a:solidFill>
              </a:defRPr>
            </a:lvl4pPr>
            <a:lvl5pPr lvl="4" algn="ctr">
              <a:spcBef>
                <a:spcPts val="0"/>
              </a:spcBef>
              <a:spcAft>
                <a:spcPts val="0"/>
              </a:spcAft>
              <a:buNone/>
              <a:defRPr>
                <a:solidFill>
                  <a:srgbClr val="EC771B"/>
                </a:solidFill>
              </a:defRPr>
            </a:lvl5pPr>
            <a:lvl6pPr lvl="5" algn="ctr">
              <a:spcBef>
                <a:spcPts val="0"/>
              </a:spcBef>
              <a:spcAft>
                <a:spcPts val="0"/>
              </a:spcAft>
              <a:buNone/>
              <a:defRPr>
                <a:solidFill>
                  <a:srgbClr val="EC771B"/>
                </a:solidFill>
              </a:defRPr>
            </a:lvl6pPr>
            <a:lvl7pPr lvl="6" algn="ctr">
              <a:spcBef>
                <a:spcPts val="0"/>
              </a:spcBef>
              <a:spcAft>
                <a:spcPts val="0"/>
              </a:spcAft>
              <a:buNone/>
              <a:defRPr>
                <a:solidFill>
                  <a:srgbClr val="EC771B"/>
                </a:solidFill>
              </a:defRPr>
            </a:lvl7pPr>
            <a:lvl8pPr lvl="7" algn="ctr">
              <a:spcBef>
                <a:spcPts val="0"/>
              </a:spcBef>
              <a:spcAft>
                <a:spcPts val="0"/>
              </a:spcAft>
              <a:buNone/>
              <a:defRPr>
                <a:solidFill>
                  <a:srgbClr val="EC771B"/>
                </a:solidFill>
              </a:defRPr>
            </a:lvl8pPr>
            <a:lvl9pPr lvl="8" algn="ctr">
              <a:spcBef>
                <a:spcPts val="0"/>
              </a:spcBef>
              <a:spcAft>
                <a:spcPts val="0"/>
              </a:spcAft>
              <a:buNone/>
              <a:defRPr>
                <a:solidFill>
                  <a:srgbClr val="EC771B"/>
                </a:solidFill>
              </a:defRPr>
            </a:lvl9pPr>
          </a:lstStyle>
          <a:p>
            <a:endParaRPr/>
          </a:p>
        </p:txBody>
      </p:sp>
      <p:sp>
        <p:nvSpPr>
          <p:cNvPr id="9" name="Google Shape;9;p2"/>
          <p:cNvSpPr txBox="1">
            <a:spLocks noGrp="1"/>
          </p:cNvSpPr>
          <p:nvPr>
            <p:ph type="title"/>
          </p:nvPr>
        </p:nvSpPr>
        <p:spPr>
          <a:xfrm>
            <a:off x="0" y="936361"/>
            <a:ext cx="9144000" cy="965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Tree>
    <p:extLst>
      <p:ext uri="{BB962C8B-B14F-4D97-AF65-F5344CB8AC3E}">
        <p14:creationId xmlns:p14="http://schemas.microsoft.com/office/powerpoint/2010/main" val="383314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32"/>
        <p:cNvGrpSpPr/>
        <p:nvPr/>
      </p:nvGrpSpPr>
      <p:grpSpPr>
        <a:xfrm>
          <a:off x="0" y="0"/>
          <a:ext cx="0" cy="0"/>
          <a:chOff x="0" y="0"/>
          <a:chExt cx="0" cy="0"/>
        </a:xfrm>
      </p:grpSpPr>
      <p:pic>
        <p:nvPicPr>
          <p:cNvPr id="33" name="Google Shape;33;p9" descr="D:\Fullppt\PNG이미지\모니터.png"/>
          <p:cNvPicPr preferRelativeResize="0"/>
          <p:nvPr/>
        </p:nvPicPr>
        <p:blipFill rotWithShape="1">
          <a:blip r:embed="rId2">
            <a:alphaModFix/>
          </a:blip>
          <a:srcRect/>
          <a:stretch/>
        </p:blipFill>
        <p:spPr>
          <a:xfrm>
            <a:off x="3486944" y="3237129"/>
            <a:ext cx="2170113" cy="2885017"/>
          </a:xfrm>
          <a:prstGeom prst="rect">
            <a:avLst/>
          </a:prstGeom>
          <a:noFill/>
          <a:ln>
            <a:noFill/>
          </a:ln>
        </p:spPr>
      </p:pic>
      <p:sp>
        <p:nvSpPr>
          <p:cNvPr id="34" name="Google Shape;34;p9"/>
          <p:cNvSpPr>
            <a:spLocks noGrp="1"/>
          </p:cNvSpPr>
          <p:nvPr>
            <p:ph type="pic" idx="2"/>
          </p:nvPr>
        </p:nvSpPr>
        <p:spPr>
          <a:xfrm>
            <a:off x="3592782" y="3367726"/>
            <a:ext cx="1969901" cy="1789615"/>
          </a:xfrm>
          <a:prstGeom prst="rect">
            <a:avLst/>
          </a:prstGeom>
          <a:solidFill>
            <a:srgbClr val="D8D8D8"/>
          </a:solidFill>
          <a:ln>
            <a:noFill/>
          </a:ln>
        </p:spPr>
        <p:txBody>
          <a:bodyPr spcFirstLastPara="1" wrap="square" lIns="121897" tIns="121897" rIns="121897" bIns="121897" anchor="ctr" anchorCtr="0">
            <a:noAutofit/>
          </a:bodyPr>
          <a:lstStyle>
            <a:lvl1pPr marL="0" marR="0" lvl="0"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609585" marR="0" lvl="1" indent="0" algn="l" rtl="0">
              <a:spcBef>
                <a:spcPts val="747"/>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2pPr>
            <a:lvl3pPr marL="1219170" marR="0" lvl="2"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3pPr>
            <a:lvl4pPr marL="1828754" marR="0" lvl="3"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4pPr>
            <a:lvl5pPr marL="2438339" marR="0" lvl="4"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5pPr>
            <a:lvl6pPr marL="3047924" marR="0" lvl="5"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6pPr>
            <a:lvl7pPr marL="3657509" marR="0" lvl="6"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7pPr>
            <a:lvl8pPr marL="4267093" marR="0" lvl="7"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8pPr>
            <a:lvl9pPr marL="4876678" marR="0" lvl="8"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9pPr>
          </a:lstStyle>
          <a:p>
            <a:endParaRPr/>
          </a:p>
        </p:txBody>
      </p:sp>
      <p:pic>
        <p:nvPicPr>
          <p:cNvPr id="35" name="Google Shape;35;p9" descr="E:\002-KIMS BUSINESS\007-02-Fullslidesppt-Contents\20161206\02-\color-pencil2.png"/>
          <p:cNvPicPr preferRelativeResize="0"/>
          <p:nvPr/>
        </p:nvPicPr>
        <p:blipFill rotWithShape="1">
          <a:blip r:embed="rId3">
            <a:alphaModFix/>
          </a:blip>
          <a:srcRect/>
          <a:stretch/>
        </p:blipFill>
        <p:spPr>
          <a:xfrm>
            <a:off x="0" y="6151972"/>
            <a:ext cx="9144000" cy="715264"/>
          </a:xfrm>
          <a:prstGeom prst="rect">
            <a:avLst/>
          </a:prstGeom>
          <a:noFill/>
          <a:ln>
            <a:noFill/>
          </a:ln>
        </p:spPr>
      </p:pic>
      <p:sp>
        <p:nvSpPr>
          <p:cNvPr id="36" name="Google Shape;36;p9"/>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37" name="Google Shape;37;p9"/>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44012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948"/>
            <a:ext cx="600075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13159" y="3844016"/>
            <a:ext cx="48006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202" y="91694"/>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80" y="32427"/>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144" y="609750"/>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668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44978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3233" y="2006600"/>
            <a:ext cx="64008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32490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13233" y="685949"/>
            <a:ext cx="3703241"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356174" y="685801"/>
            <a:ext cx="370085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89776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13233" y="1270529"/>
            <a:ext cx="3703241"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559373" y="685800"/>
            <a:ext cx="3498851"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354910" y="1262062"/>
            <a:ext cx="3696891"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176053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723637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11032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3170" y="685800"/>
            <a:ext cx="44577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313759" y="2209948"/>
            <a:ext cx="2743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7581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7" name="Title 1"/>
          <p:cNvSpPr>
            <a:spLocks noGrp="1"/>
          </p:cNvSpPr>
          <p:nvPr>
            <p:ph type="title"/>
          </p:nvPr>
        </p:nvSpPr>
        <p:spPr>
          <a:xfrm>
            <a:off x="623888" y="1709887"/>
            <a:ext cx="7886700" cy="2852737"/>
          </a:xfrm>
        </p:spPr>
        <p:txBody>
          <a:bodyPr anchor="b"/>
          <a:lstStyle>
            <a:lvl1pPr>
              <a:defRPr sz="6000"/>
            </a:lvl1pPr>
          </a:lstStyle>
          <a:p>
            <a:r>
              <a:rPr lang="en-US" altLang="zh-CN" smtClean="0"/>
              <a:t>Click to edit Master title style</a:t>
            </a:r>
            <a:endParaRPr lang="en-US" dirty="0"/>
          </a:p>
        </p:txBody>
      </p:sp>
      <p:sp>
        <p:nvSpPr>
          <p:cNvPr id="1048628" name="Text Placeholder 2"/>
          <p:cNvSpPr>
            <a:spLocks noGrp="1"/>
          </p:cNvSpPr>
          <p:nvPr>
            <p:ph type="body" idx="1"/>
          </p:nvPr>
        </p:nvSpPr>
        <p:spPr>
          <a:xfrm>
            <a:off x="623888" y="458961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29"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30" name="Footer Placeholder 4"/>
          <p:cNvSpPr>
            <a:spLocks noGrp="1"/>
          </p:cNvSpPr>
          <p:nvPr>
            <p:ph type="ftr" sz="quarter" idx="11"/>
          </p:nvPr>
        </p:nvSpPr>
        <p:spPr/>
        <p:txBody>
          <a:bodyPr/>
          <a:lstStyle/>
          <a:p>
            <a:endParaRPr lang="zh-CN" altLang="en-US"/>
          </a:p>
        </p:txBody>
      </p:sp>
      <p:sp>
        <p:nvSpPr>
          <p:cNvPr id="1048631"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1833"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3542111" y="2777067"/>
            <a:ext cx="4516041"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6883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514352"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43671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161" y="4114800"/>
            <a:ext cx="6401991"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59879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133" y="685800"/>
            <a:ext cx="6858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13160" y="4301216"/>
            <a:ext cx="64008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544647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232" y="5132981"/>
            <a:ext cx="6401993"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736867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13233" y="3928534"/>
            <a:ext cx="64008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13233" y="4978400"/>
            <a:ext cx="64008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938292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13233" y="4766881"/>
            <a:ext cx="64008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457467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304747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60533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910"/>
            <a:ext cx="600075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13159" y="3843978"/>
            <a:ext cx="48006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83" y="9165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80" y="3238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125" y="60971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54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altLang="zh-CN" smtClean="0"/>
              <a:t>Click to edit Master title style</a:t>
            </a:r>
            <a:endParaRPr lang="en-US" dirty="0"/>
          </a:p>
        </p:txBody>
      </p:sp>
      <p:sp>
        <p:nvSpPr>
          <p:cNvPr id="1048633"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4"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5"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36" name="Footer Placeholder 5"/>
          <p:cNvSpPr>
            <a:spLocks noGrp="1"/>
          </p:cNvSpPr>
          <p:nvPr>
            <p:ph type="ftr" sz="quarter" idx="11"/>
          </p:nvPr>
        </p:nvSpPr>
        <p:spPr/>
        <p:txBody>
          <a:bodyPr/>
          <a:lstStyle/>
          <a:p>
            <a:endParaRPr lang="zh-CN" altLang="en-US"/>
          </a:p>
        </p:txBody>
      </p:sp>
      <p:sp>
        <p:nvSpPr>
          <p:cNvPr id="104863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11404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3214" y="2006600"/>
            <a:ext cx="64008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669990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13214" y="685911"/>
            <a:ext cx="3703241"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356155" y="685801"/>
            <a:ext cx="370085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56566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13214" y="1270529"/>
            <a:ext cx="3703241"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559354" y="685800"/>
            <a:ext cx="3498851"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354910" y="1262062"/>
            <a:ext cx="3696891"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13883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2941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566210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3170" y="685800"/>
            <a:ext cx="44577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313759" y="2209910"/>
            <a:ext cx="2743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58413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1814"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3542111" y="2777067"/>
            <a:ext cx="4516041"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951793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514352"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51332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161" y="4114800"/>
            <a:ext cx="6401991"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1524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8"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39"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40"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1"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42"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3" name="Date Placeholder 6"/>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44" name="Footer Placeholder 7"/>
          <p:cNvSpPr>
            <a:spLocks noGrp="1"/>
          </p:cNvSpPr>
          <p:nvPr>
            <p:ph type="ftr" sz="quarter" idx="11"/>
          </p:nvPr>
        </p:nvSpPr>
        <p:spPr/>
        <p:txBody>
          <a:bodyPr/>
          <a:lstStyle/>
          <a:p>
            <a:endParaRPr lang="zh-CN" altLang="en-US"/>
          </a:p>
        </p:txBody>
      </p:sp>
      <p:sp>
        <p:nvSpPr>
          <p:cNvPr id="1048645"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114" y="685800"/>
            <a:ext cx="6858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13160" y="4301178"/>
            <a:ext cx="64008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787272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213" y="5132981"/>
            <a:ext cx="6401993"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725982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13214" y="3928534"/>
            <a:ext cx="64008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13214" y="4978400"/>
            <a:ext cx="64008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1412649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13214" y="4766843"/>
            <a:ext cx="64008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71673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41078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461169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61667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4272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6165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991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altLang="zh-CN" smtClean="0"/>
              <a:t>Click to edit Master title style</a:t>
            </a:r>
            <a:endParaRPr lang="en-US" dirty="0"/>
          </a:p>
        </p:txBody>
      </p:sp>
      <p:sp>
        <p:nvSpPr>
          <p:cNvPr id="1048603" name="Date Placeholder 2"/>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04" name="Footer Placeholder 3"/>
          <p:cNvSpPr>
            <a:spLocks noGrp="1"/>
          </p:cNvSpPr>
          <p:nvPr>
            <p:ph type="ftr" sz="quarter" idx="11"/>
          </p:nvPr>
        </p:nvSpPr>
        <p:spPr/>
        <p:txBody>
          <a:bodyPr/>
          <a:lstStyle/>
          <a:p>
            <a:endParaRPr lang="zh-CN" altLang="en-US"/>
          </a:p>
        </p:txBody>
      </p:sp>
      <p:sp>
        <p:nvSpPr>
          <p:cNvPr id="1048605"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5741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4116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3055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300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8186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8369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3294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77828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3454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090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6" name="Date Placeholder 1"/>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47" name="Footer Placeholder 2"/>
          <p:cNvSpPr>
            <a:spLocks noGrp="1"/>
          </p:cNvSpPr>
          <p:nvPr>
            <p:ph type="ftr" sz="quarter" idx="11"/>
          </p:nvPr>
        </p:nvSpPr>
        <p:spPr/>
        <p:txBody>
          <a:bodyPr/>
          <a:lstStyle/>
          <a:p>
            <a:endParaRPr lang="zh-CN" altLang="en-US"/>
          </a:p>
        </p:txBody>
      </p:sp>
      <p:sp>
        <p:nvSpPr>
          <p:cNvPr id="1048648"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2032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673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2034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4340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2460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0123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1476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3580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9831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265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50" name="Content Placeholder 2"/>
          <p:cNvSpPr>
            <a:spLocks noGrp="1"/>
          </p:cNvSpPr>
          <p:nvPr>
            <p:ph idx="1"/>
          </p:nvPr>
        </p:nvSpPr>
        <p:spPr>
          <a:xfrm>
            <a:off x="3887391" y="9875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52"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53" name="Footer Placeholder 5"/>
          <p:cNvSpPr>
            <a:spLocks noGrp="1"/>
          </p:cNvSpPr>
          <p:nvPr>
            <p:ph type="ftr" sz="quarter" idx="11"/>
          </p:nvPr>
        </p:nvSpPr>
        <p:spPr/>
        <p:txBody>
          <a:bodyPr/>
          <a:lstStyle/>
          <a:p>
            <a:endParaRPr lang="zh-CN" altLang="en-US"/>
          </a:p>
        </p:txBody>
      </p:sp>
      <p:sp>
        <p:nvSpPr>
          <p:cNvPr id="1048654"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94290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07853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24460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01152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807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5710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7918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2969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9969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714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6"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17" name="Picture Placeholder 2"/>
          <p:cNvSpPr>
            <a:spLocks noGrp="1" noChangeAspect="1"/>
          </p:cNvSpPr>
          <p:nvPr>
            <p:ph type="pic" idx="1"/>
          </p:nvPr>
        </p:nvSpPr>
        <p:spPr>
          <a:xfrm>
            <a:off x="3887391" y="98757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18"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19"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20" name="Footer Placeholder 5"/>
          <p:cNvSpPr>
            <a:spLocks noGrp="1"/>
          </p:cNvSpPr>
          <p:nvPr>
            <p:ph type="ftr" sz="quarter" idx="11"/>
          </p:nvPr>
        </p:nvSpPr>
        <p:spPr/>
        <p:txBody>
          <a:bodyPr/>
          <a:lstStyle/>
          <a:p>
            <a:endParaRPr lang="zh-CN" altLang="en-US"/>
          </a:p>
        </p:txBody>
      </p:sp>
      <p:sp>
        <p:nvSpPr>
          <p:cNvPr id="1048621"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10352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11277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502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15368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31320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4960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08871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06316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527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706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2025/11/7</a:t>
            </a:fld>
            <a:endParaRPr lang="zh-CN" altLang="en-US"/>
          </a:p>
        </p:txBody>
      </p:sp>
      <p:sp>
        <p:nvSpPr>
          <p:cNvPr id="1048579" name="Footer Placeholder 4"/>
          <p:cNvSpPr>
            <a:spLocks noGrp="1"/>
          </p:cNvSpPr>
          <p:nvPr>
            <p:ph type="ftr" sz="quarter" idx="3"/>
          </p:nvPr>
        </p:nvSpPr>
        <p:spPr>
          <a:xfrm>
            <a:off x="3028950" y="63564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4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315014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334497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81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grpSp>
    </p:spTree>
    <p:extLst>
      <p:ext uri="{BB962C8B-B14F-4D97-AF65-F5344CB8AC3E}">
        <p14:creationId xmlns:p14="http://schemas.microsoft.com/office/powerpoint/2010/main" val="24299953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81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grpSp>
    </p:spTree>
    <p:extLst>
      <p:ext uri="{BB962C8B-B14F-4D97-AF65-F5344CB8AC3E}">
        <p14:creationId xmlns:p14="http://schemas.microsoft.com/office/powerpoint/2010/main" val="146167743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81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grpSp>
    </p:spTree>
    <p:extLst>
      <p:ext uri="{BB962C8B-B14F-4D97-AF65-F5344CB8AC3E}">
        <p14:creationId xmlns:p14="http://schemas.microsoft.com/office/powerpoint/2010/main" val="207980735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7123750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482"/>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481"/>
            <a:ext cx="64008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13159" y="685949"/>
            <a:ext cx="64008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28309" y="6172349"/>
            <a:ext cx="120015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dirty="0">
                <a:solidFill>
                  <a:srgbClr val="146194">
                    <a:lumMod val="50000"/>
                  </a:srgbClr>
                </a:solidFill>
              </a:rPr>
              <a:pPr defTabSz="457200"/>
              <a:t>11/7/2025</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349"/>
            <a:ext cx="565785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624"/>
            <a:ext cx="856684"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1436171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44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443"/>
            <a:ext cx="64008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13159" y="685911"/>
            <a:ext cx="64008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28309" y="6172311"/>
            <a:ext cx="120015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dirty="0">
                <a:solidFill>
                  <a:srgbClr val="146194">
                    <a:lumMod val="50000"/>
                  </a:srgbClr>
                </a:solidFill>
              </a:rPr>
              <a:pPr defTabSz="457200"/>
              <a:t>11/7/2025</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311"/>
            <a:ext cx="565785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586"/>
            <a:ext cx="856684"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279326184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07654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62983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00050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6518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147173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1"/>
          <p:cNvSpPr txBox="1"/>
          <p:nvPr/>
        </p:nvSpPr>
        <p:spPr>
          <a:xfrm>
            <a:off x="1527464" y="2646219"/>
            <a:ext cx="5683827" cy="1496290"/>
          </a:xfrm>
          <a:prstGeom prst="rect">
            <a:avLst/>
          </a:prstGeom>
          <a:noFill/>
          <a:ln>
            <a:noFill/>
          </a:ln>
        </p:spPr>
        <p:txBody>
          <a:bodyPr spcFirstLastPara="1" wrap="square" lIns="121897" tIns="60932" rIns="121897" bIns="60932" anchor="t" anchorCtr="0">
            <a:noAutofit/>
          </a:bodyPr>
          <a:lstStyle/>
          <a:p>
            <a:pPr algn="ctr"/>
            <a:endParaRPr sz="2400" dirty="0">
              <a:solidFill>
                <a:srgbClr val="1F497D">
                  <a:lumMod val="60000"/>
                  <a:lumOff val="40000"/>
                </a:srgbClr>
              </a:solidFill>
              <a:ea typeface="Arial"/>
              <a:cs typeface="Arial"/>
              <a:sym typeface="Arial"/>
            </a:endParaRPr>
          </a:p>
        </p:txBody>
      </p:sp>
      <p:sp>
        <p:nvSpPr>
          <p:cNvPr id="100" name="Google Shape;100;p21"/>
          <p:cNvSpPr txBox="1">
            <a:spLocks noGrp="1"/>
          </p:cNvSpPr>
          <p:nvPr>
            <p:ph type="title"/>
          </p:nvPr>
        </p:nvSpPr>
        <p:spPr>
          <a:xfrm>
            <a:off x="965201" y="1159164"/>
            <a:ext cx="7264401" cy="1981200"/>
          </a:xfrm>
          <a:prstGeom prst="rect">
            <a:avLst/>
          </a:prstGeom>
        </p:spPr>
        <p:txBody>
          <a:bodyPr spcFirstLastPara="1" wrap="square" lIns="121897" tIns="121897" rIns="121897" bIns="121897" anchor="ctr" anchorCtr="0">
            <a:noAutofit/>
          </a:bodyPr>
          <a:lstStyle/>
          <a:p>
            <a:pPr indent="12065"/>
            <a:r>
              <a:rPr lang="en-US" dirty="0" err="1" smtClean="0">
                <a:solidFill>
                  <a:schemeClr val="accent1"/>
                </a:solidFill>
                <a:latin typeface="Times New Roman"/>
                <a:ea typeface="Calibri"/>
              </a:rPr>
              <a:t>Mavzu</a:t>
            </a:r>
            <a:r>
              <a:rPr lang="en-US" dirty="0" smtClean="0">
                <a:solidFill>
                  <a:schemeClr val="accent1"/>
                </a:solidFill>
                <a:latin typeface="Times New Roman"/>
                <a:ea typeface="Calibri"/>
              </a:rPr>
              <a:t>:</a:t>
            </a:r>
            <a:r>
              <a:rPr lang="en-US" dirty="0" smtClean="0">
                <a:solidFill>
                  <a:srgbClr val="FF0000"/>
                </a:solidFill>
                <a:latin typeface="Times New Roman"/>
                <a:ea typeface="Calibri"/>
              </a:rPr>
              <a:t> </a:t>
            </a:r>
            <a:r>
              <a:rPr lang="en-US" dirty="0" err="1" smtClean="0">
                <a:solidFill>
                  <a:srgbClr val="FF0000"/>
                </a:solidFill>
                <a:latin typeface="Times New Roman"/>
                <a:ea typeface="Calibri"/>
              </a:rPr>
              <a:t>Ta’lim</a:t>
            </a:r>
            <a:r>
              <a:rPr lang="en-US" dirty="0" smtClean="0">
                <a:solidFill>
                  <a:srgbClr val="FF0000"/>
                </a:solidFill>
                <a:latin typeface="Times New Roman"/>
                <a:ea typeface="Calibri"/>
              </a:rPr>
              <a:t> </a:t>
            </a:r>
            <a:r>
              <a:rPr lang="en-US" dirty="0" err="1">
                <a:solidFill>
                  <a:srgbClr val="FF0000"/>
                </a:solidFill>
                <a:latin typeface="Times New Roman"/>
                <a:ea typeface="Calibri"/>
              </a:rPr>
              <a:t>metodlari</a:t>
            </a:r>
            <a:r>
              <a:rPr lang="en-US" dirty="0">
                <a:solidFill>
                  <a:srgbClr val="FF0000"/>
                </a:solidFill>
                <a:latin typeface="Times New Roman"/>
                <a:ea typeface="Calibri"/>
              </a:rPr>
              <a:t> </a:t>
            </a:r>
            <a:r>
              <a:rPr lang="en-US" dirty="0" err="1">
                <a:solidFill>
                  <a:srgbClr val="FF0000"/>
                </a:solidFill>
                <a:latin typeface="Times New Roman"/>
                <a:ea typeface="Calibri"/>
              </a:rPr>
              <a:t>va</a:t>
            </a:r>
            <a:r>
              <a:rPr lang="en-US" dirty="0">
                <a:solidFill>
                  <a:srgbClr val="FF0000"/>
                </a:solidFill>
                <a:latin typeface="Times New Roman"/>
                <a:ea typeface="Calibri"/>
              </a:rPr>
              <a:t> </a:t>
            </a:r>
            <a:r>
              <a:rPr lang="en-US" dirty="0" err="1">
                <a:solidFill>
                  <a:srgbClr val="FF0000"/>
                </a:solidFill>
                <a:latin typeface="Times New Roman"/>
                <a:ea typeface="Calibri"/>
              </a:rPr>
              <a:t>vositalari</a:t>
            </a:r>
            <a:r>
              <a:rPr lang="en-US" dirty="0">
                <a:solidFill>
                  <a:srgbClr val="FF0000"/>
                </a:solidFill>
                <a:latin typeface="Times New Roman"/>
                <a:ea typeface="Calibri"/>
              </a:rPr>
              <a:t>. </a:t>
            </a:r>
            <a:endParaRPr dirty="0">
              <a:solidFill>
                <a:srgbClr val="FF0000"/>
              </a:solidFill>
            </a:endParaRPr>
          </a:p>
        </p:txBody>
      </p:sp>
    </p:spTree>
    <p:extLst>
      <p:ext uri="{BB962C8B-B14F-4D97-AF65-F5344CB8AC3E}">
        <p14:creationId xmlns:p14="http://schemas.microsoft.com/office/powerpoint/2010/main" val="72699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Рисунок 2097160"/>
          <p:cNvPicPr>
            <a:picLocks/>
          </p:cNvPicPr>
          <p:nvPr/>
        </p:nvPicPr>
        <p:blipFill>
          <a:blip r:embed="rId2"/>
          <a:stretch>
            <a:fillRect/>
          </a:stretch>
        </p:blipFill>
        <p:spPr>
          <a:xfrm>
            <a:off x="146928" y="110198"/>
            <a:ext cx="8850148" cy="6637611"/>
          </a:xfrm>
          <a:prstGeom prst="rect">
            <a:avLst/>
          </a:prstGeom>
        </p:spPr>
      </p:pic>
      <p:sp>
        <p:nvSpPr>
          <p:cNvPr id="1048602" name="Подзаголовок 1048601"/>
          <p:cNvSpPr>
            <a:spLocks noGrp="1"/>
          </p:cNvSpPr>
          <p:nvPr>
            <p:ph type="subTitle" idx="1"/>
          </p:nvPr>
        </p:nvSpPr>
        <p:spPr>
          <a:xfrm>
            <a:off x="765537" y="274131"/>
            <a:ext cx="7804031" cy="5820984"/>
          </a:xfrm>
        </p:spPr>
        <p:txBody>
          <a:bodyPr>
            <a:normAutofit fontScale="91667"/>
          </a:bodyPr>
          <a:lstStyle/>
          <a:p>
            <a:r>
              <a:rPr lang="en-US" sz="3800" b="1" dirty="0" err="1" smtClean="0"/>
              <a:t>Bilim</a:t>
            </a:r>
            <a:r>
              <a:rPr lang="en-US" sz="3800" b="1" dirty="0" smtClean="0"/>
              <a:t> </a:t>
            </a:r>
            <a:r>
              <a:rPr lang="en-US" sz="3800" b="1" dirty="0" err="1" smtClean="0"/>
              <a:t>manbalariga</a:t>
            </a:r>
            <a:r>
              <a:rPr lang="en-US" sz="3800" b="1" dirty="0" smtClean="0"/>
              <a:t> </a:t>
            </a:r>
            <a:r>
              <a:rPr lang="en-US" sz="3800" b="1" dirty="0" err="1" smtClean="0"/>
              <a:t>ko’ra</a:t>
            </a:r>
            <a:r>
              <a:rPr lang="en-US" sz="3800" b="1" dirty="0" smtClean="0"/>
              <a:t> ta</a:t>
            </a:r>
            <a:r>
              <a:rPr lang="x-none" altLang="en-US" sz="3800" b="1"/>
              <a:t>ʼ</a:t>
            </a:r>
            <a:r>
              <a:rPr lang="en-US" altLang="en-US" sz="3800" b="1" dirty="0" err="1"/>
              <a:t>lim</a:t>
            </a:r>
            <a:r>
              <a:rPr lang="en-US" altLang="en-US" sz="3800" b="1" dirty="0"/>
              <a:t> </a:t>
            </a:r>
            <a:r>
              <a:rPr lang="en-US" altLang="en-US" sz="3800" b="1" dirty="0" err="1" smtClean="0"/>
              <a:t>metodlari</a:t>
            </a:r>
            <a:endParaRPr lang="x-none"/>
          </a:p>
          <a:p>
            <a:r>
              <a:rPr lang="en-US" altLang="en-US" sz="3200" b="1" dirty="0" err="1"/>
              <a:t>Materialni</a:t>
            </a:r>
            <a:r>
              <a:rPr lang="en-US" altLang="en-US" sz="3200" b="1" dirty="0"/>
              <a:t> </a:t>
            </a:r>
            <a:r>
              <a:rPr lang="en-US" altLang="en-US" sz="3200" b="1" dirty="0" err="1"/>
              <a:t>ogʻzaki</a:t>
            </a:r>
            <a:r>
              <a:rPr lang="en-US" altLang="en-US" sz="3200" b="1" dirty="0"/>
              <a:t> </a:t>
            </a:r>
            <a:r>
              <a:rPr lang="en-US" altLang="en-US" sz="3200" b="1" dirty="0" err="1"/>
              <a:t>bayon</a:t>
            </a:r>
            <a:r>
              <a:rPr lang="en-US" altLang="en-US" sz="3200" b="1" dirty="0"/>
              <a:t> </a:t>
            </a:r>
            <a:r>
              <a:rPr lang="en-US" altLang="en-US" sz="3200" b="1" dirty="0" err="1"/>
              <a:t>qilish</a:t>
            </a:r>
            <a:r>
              <a:rPr lang="en-US" altLang="en-US" sz="3200" b="1" dirty="0"/>
              <a:t> </a:t>
            </a:r>
            <a:r>
              <a:rPr lang="en-US" altLang="en-US" sz="3200" b="0" dirty="0"/>
              <a:t>( </a:t>
            </a:r>
            <a:r>
              <a:rPr lang="en-US" altLang="en-US" sz="3200" b="0" dirty="0" err="1"/>
              <a:t>hikoya</a:t>
            </a:r>
            <a:r>
              <a:rPr lang="en-US" altLang="en-US" sz="3200" b="0" dirty="0"/>
              <a:t> ,</a:t>
            </a:r>
            <a:endParaRPr lang="x-none"/>
          </a:p>
          <a:p>
            <a:r>
              <a:rPr lang="en-US" altLang="en-US" sz="3200" b="0" dirty="0" err="1"/>
              <a:t>tushuntirish</a:t>
            </a:r>
            <a:r>
              <a:rPr lang="en-US" altLang="en-US" sz="3200" b="0" dirty="0" smtClean="0"/>
              <a:t>, </a:t>
            </a:r>
            <a:r>
              <a:rPr lang="en-US" altLang="en-US" sz="3200" b="0" dirty="0" err="1" smtClean="0"/>
              <a:t>maʼruza</a:t>
            </a:r>
            <a:r>
              <a:rPr lang="en-US" altLang="en-US" sz="3200" b="0" dirty="0" smtClean="0"/>
              <a:t>). </a:t>
            </a:r>
            <a:r>
              <a:rPr lang="en-US" altLang="en-US" sz="3200" b="0" dirty="0" err="1"/>
              <a:t>Oʻquvchilar</a:t>
            </a:r>
            <a:endParaRPr lang="x-none"/>
          </a:p>
          <a:p>
            <a:r>
              <a:rPr lang="en-US" altLang="en-US" sz="3200" b="0" dirty="0" err="1"/>
              <a:t>tomonidan</a:t>
            </a:r>
            <a:r>
              <a:rPr lang="en-US" altLang="en-US" sz="3200" b="0" dirty="0"/>
              <a:t> </a:t>
            </a:r>
            <a:r>
              <a:rPr lang="en-US" altLang="en-US" sz="3200" b="0" dirty="0" err="1"/>
              <a:t>bilimlarni</a:t>
            </a:r>
            <a:r>
              <a:rPr lang="en-US" altLang="en-US" sz="3200" b="0" dirty="0"/>
              <a:t> </a:t>
            </a:r>
            <a:r>
              <a:rPr lang="en-US" altLang="en-US" sz="3200" b="0" dirty="0" err="1"/>
              <a:t>oʻzlashtirish</a:t>
            </a:r>
            <a:r>
              <a:rPr lang="en-US" altLang="en-US" sz="3200" b="0" dirty="0"/>
              <a:t> </a:t>
            </a:r>
            <a:r>
              <a:rPr lang="en-US" altLang="en-US" sz="3200" b="0" dirty="0" err="1"/>
              <a:t>oʻqituvchiningtushuntirishini</a:t>
            </a:r>
            <a:r>
              <a:rPr lang="en-US" altLang="en-US" sz="3200" b="0" dirty="0"/>
              <a:t> </a:t>
            </a:r>
            <a:r>
              <a:rPr lang="en-US" altLang="en-US" sz="3200" b="0" dirty="0" err="1"/>
              <a:t>faol</a:t>
            </a:r>
            <a:r>
              <a:rPr lang="en-US" altLang="en-US" sz="3200" b="0" dirty="0"/>
              <a:t> </a:t>
            </a:r>
            <a:r>
              <a:rPr lang="en-US" altLang="en-US" sz="3200" b="0" dirty="0" err="1"/>
              <a:t>qabul</a:t>
            </a:r>
            <a:r>
              <a:rPr lang="en-US" altLang="en-US" sz="3200" b="0" dirty="0"/>
              <a:t> </a:t>
            </a:r>
            <a:r>
              <a:rPr lang="en-US" altLang="en-US" sz="3200" b="0" dirty="0" err="1" smtClean="0"/>
              <a:t>qilish</a:t>
            </a:r>
            <a:endParaRPr lang="x-none"/>
          </a:p>
          <a:p>
            <a:r>
              <a:rPr lang="en-US" altLang="en-US" sz="3200" b="0" dirty="0" err="1"/>
              <a:t>va</a:t>
            </a:r>
            <a:r>
              <a:rPr lang="en-US" altLang="en-US" sz="3200" b="0" dirty="0"/>
              <a:t> </a:t>
            </a:r>
            <a:r>
              <a:rPr lang="en-US" altLang="en-US" sz="3200" b="0" dirty="0" err="1"/>
              <a:t>puxta</a:t>
            </a:r>
            <a:r>
              <a:rPr lang="en-US" altLang="en-US" sz="3200" b="0" dirty="0"/>
              <a:t> </a:t>
            </a:r>
            <a:r>
              <a:rPr lang="en-US" altLang="en-US" sz="3200" b="0" dirty="0" err="1"/>
              <a:t>oʻylash</a:t>
            </a:r>
            <a:r>
              <a:rPr lang="en-US" altLang="en-US" sz="3200" b="0" dirty="0"/>
              <a:t> </a:t>
            </a:r>
            <a:r>
              <a:rPr lang="en-US" altLang="en-US" sz="3200" b="0" dirty="0" err="1"/>
              <a:t>evaziga</a:t>
            </a:r>
            <a:r>
              <a:rPr lang="en-US" altLang="en-US" sz="3200" b="0" dirty="0"/>
              <a:t> </a:t>
            </a:r>
            <a:r>
              <a:rPr lang="en-US" altLang="en-US" sz="3200" b="0" dirty="0" err="1"/>
              <a:t>amalga</a:t>
            </a:r>
            <a:r>
              <a:rPr lang="en-US" altLang="en-US" sz="3200" b="0" dirty="0"/>
              <a:t> </a:t>
            </a:r>
            <a:r>
              <a:rPr lang="en-US" altLang="en-US" sz="3200" b="0" dirty="0" err="1"/>
              <a:t>oshiriladi</a:t>
            </a:r>
            <a:r>
              <a:rPr lang="en-US" altLang="en-US" sz="3200" b="0" dirty="0"/>
              <a:t>.  </a:t>
            </a:r>
            <a:endParaRPr lang="x-none"/>
          </a:p>
          <a:p>
            <a:r>
              <a:rPr lang="en-US" altLang="en-US" sz="3200" b="0" dirty="0" err="1"/>
              <a:t>Bilimlarni</a:t>
            </a:r>
            <a:r>
              <a:rPr lang="en-US" altLang="en-US" sz="3200" b="0" dirty="0"/>
              <a:t> </a:t>
            </a:r>
            <a:r>
              <a:rPr lang="en-US" altLang="en-US" sz="3200" b="0" dirty="0" err="1"/>
              <a:t>uzatish</a:t>
            </a:r>
            <a:r>
              <a:rPr lang="en-US" altLang="en-US" sz="3200" b="0" dirty="0"/>
              <a:t> </a:t>
            </a:r>
            <a:r>
              <a:rPr lang="en-US" altLang="en-US" sz="3200" b="0" dirty="0" err="1"/>
              <a:t>vositasi</a:t>
            </a:r>
            <a:r>
              <a:rPr lang="en-US" altLang="en-US" sz="3200" b="0" dirty="0"/>
              <a:t> </a:t>
            </a:r>
            <a:r>
              <a:rPr lang="en-US" altLang="en-US" sz="3200" b="0" dirty="0" err="1"/>
              <a:t>sifatida</a:t>
            </a:r>
            <a:r>
              <a:rPr lang="en-US" altLang="en-US" sz="3200" b="0" dirty="0"/>
              <a:t> </a:t>
            </a:r>
            <a:r>
              <a:rPr lang="en-US" altLang="en-US" sz="3200" b="0" dirty="0" err="1"/>
              <a:t>oʻqituvchi</a:t>
            </a:r>
            <a:endParaRPr lang="x-none"/>
          </a:p>
          <a:p>
            <a:r>
              <a:rPr lang="en-US" altLang="en-US" sz="3200" b="0" dirty="0" err="1"/>
              <a:t>nutqi</a:t>
            </a:r>
            <a:r>
              <a:rPr lang="en-US" altLang="en-US" sz="3200" b="0" dirty="0"/>
              <a:t> </a:t>
            </a:r>
            <a:r>
              <a:rPr lang="en-US" altLang="en-US" sz="3200" b="0" dirty="0" err="1"/>
              <a:t>muhim</a:t>
            </a:r>
            <a:r>
              <a:rPr lang="en-US" altLang="en-US" sz="3200" b="0" dirty="0"/>
              <a:t> </a:t>
            </a:r>
            <a:r>
              <a:rPr lang="en-US" altLang="en-US" sz="3200" b="0" dirty="0" err="1"/>
              <a:t>ahamiyatga</a:t>
            </a:r>
            <a:r>
              <a:rPr lang="en-US" altLang="en-US" sz="3200" b="0" dirty="0"/>
              <a:t> </a:t>
            </a:r>
            <a:r>
              <a:rPr lang="en-US" altLang="en-US" sz="3200" b="0" dirty="0" err="1"/>
              <a:t>ega</a:t>
            </a:r>
            <a:r>
              <a:rPr lang="en-US" altLang="en-US" sz="3200" b="0" dirty="0"/>
              <a:t>. Bu </a:t>
            </a:r>
            <a:r>
              <a:rPr lang="en-US" altLang="en-US" sz="3200" b="0" dirty="0" err="1"/>
              <a:t>oʻrinda</a:t>
            </a:r>
            <a:endParaRPr lang="x-none"/>
          </a:p>
          <a:p>
            <a:r>
              <a:rPr lang="en-US" altLang="en-US" sz="3200" b="0" dirty="0" err="1"/>
              <a:t>oʻqituvchining</a:t>
            </a:r>
            <a:r>
              <a:rPr lang="en-US" altLang="en-US" sz="3200" b="0" dirty="0"/>
              <a:t> </a:t>
            </a:r>
            <a:r>
              <a:rPr lang="en-US" altLang="en-US" sz="3200" b="0" dirty="0" err="1"/>
              <a:t>oʻquvchilar</a:t>
            </a:r>
            <a:r>
              <a:rPr lang="en-US" altLang="en-US" sz="3200" b="0" dirty="0"/>
              <a:t> </a:t>
            </a:r>
            <a:r>
              <a:rPr lang="en-US" altLang="en-US" sz="3200" b="0" dirty="0" err="1"/>
              <a:t>faoliyatiga</a:t>
            </a:r>
            <a:r>
              <a:rPr lang="en-US" altLang="en-US" sz="3200" b="0" dirty="0"/>
              <a:t> </a:t>
            </a:r>
            <a:r>
              <a:rPr lang="en-US" altLang="en-US" sz="3200" b="0" dirty="0" err="1"/>
              <a:t>rahbarligi</a:t>
            </a:r>
            <a:r>
              <a:rPr lang="en-US" altLang="en-US" sz="3200" b="0" dirty="0"/>
              <a:t> </a:t>
            </a:r>
            <a:r>
              <a:rPr lang="en-US" altLang="en-US" sz="3200" b="0" dirty="0" err="1"/>
              <a:t>mavzuni</a:t>
            </a:r>
            <a:r>
              <a:rPr lang="en-US" altLang="en-US" sz="3200" b="0" dirty="0"/>
              <a:t> </a:t>
            </a:r>
            <a:r>
              <a:rPr lang="en-US" altLang="en-US" sz="3200" b="0" dirty="0" err="1"/>
              <a:t>qoyish</a:t>
            </a:r>
            <a:r>
              <a:rPr lang="en-US" altLang="en-US" sz="3200" b="0" dirty="0"/>
              <a:t>, </a:t>
            </a:r>
            <a:r>
              <a:rPr lang="en-US" altLang="en-US" sz="3200" b="0" dirty="0" err="1"/>
              <a:t>rejani</a:t>
            </a:r>
            <a:r>
              <a:rPr lang="en-US" altLang="en-US" sz="3200" b="0" dirty="0"/>
              <a:t> e</a:t>
            </a:r>
            <a:r>
              <a:rPr lang="x-none" altLang="en-US" sz="3200" b="0"/>
              <a:t>ʼ</a:t>
            </a:r>
            <a:r>
              <a:rPr lang="en-US" altLang="en-US" sz="3200" b="0" dirty="0" err="1"/>
              <a:t>lon</a:t>
            </a:r>
            <a:r>
              <a:rPr lang="en-US" altLang="en-US" sz="3200" b="0" dirty="0"/>
              <a:t> </a:t>
            </a:r>
            <a:r>
              <a:rPr lang="en-US" altLang="en-US" sz="3200" b="0" dirty="0" err="1"/>
              <a:t>qilish</a:t>
            </a:r>
            <a:r>
              <a:rPr lang="en-US" altLang="en-US" sz="3200" b="0" dirty="0"/>
              <a:t> </a:t>
            </a:r>
            <a:endParaRPr lang="x-none"/>
          </a:p>
          <a:p>
            <a:r>
              <a:rPr lang="en-US" altLang="en-US" sz="3200" b="0" dirty="0" err="1"/>
              <a:t>oʻquvchilar</a:t>
            </a:r>
            <a:r>
              <a:rPr lang="en-US" altLang="en-US" sz="3200" b="0" dirty="0"/>
              <a:t> </a:t>
            </a:r>
            <a:r>
              <a:rPr lang="en-US" altLang="en-US" sz="3200" b="0" dirty="0" err="1"/>
              <a:t>faoliyatni</a:t>
            </a:r>
            <a:r>
              <a:rPr lang="en-US" altLang="en-US" sz="3200" b="0" dirty="0"/>
              <a:t> </a:t>
            </a:r>
            <a:r>
              <a:rPr lang="en-US" altLang="en-US" sz="3200" b="0" dirty="0" err="1"/>
              <a:t>boshqarishdan</a:t>
            </a:r>
            <a:r>
              <a:rPr lang="en-US" altLang="en-US" sz="3200" b="0" dirty="0"/>
              <a:t> </a:t>
            </a:r>
            <a:r>
              <a:rPr lang="en-US" altLang="en-US" sz="3200" b="0" dirty="0" err="1"/>
              <a:t>iborat</a:t>
            </a:r>
            <a:r>
              <a:rPr lang="en-US" altLang="en-US" sz="3200" b="0" dirty="0"/>
              <a:t> </a:t>
            </a:r>
            <a:r>
              <a:rPr lang="en-US" altLang="en-US" sz="3200" b="0" dirty="0" err="1"/>
              <a:t>boʻladi</a:t>
            </a:r>
            <a:r>
              <a:rPr lang="en-US" altLang="en-US" sz="3200" b="0" dirty="0"/>
              <a:t>.  </a:t>
            </a:r>
            <a:endParaRPr lang="x-none"/>
          </a:p>
        </p:txBody>
      </p:sp>
    </p:spTree>
    <p:extLst>
      <p:ext uri="{BB962C8B-B14F-4D97-AF65-F5344CB8AC3E}">
        <p14:creationId xmlns:p14="http://schemas.microsoft.com/office/powerpoint/2010/main" val="367311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Рисунок 2097161"/>
          <p:cNvPicPr>
            <a:picLocks/>
          </p:cNvPicPr>
          <p:nvPr/>
        </p:nvPicPr>
        <p:blipFill>
          <a:blip r:embed="rId2"/>
          <a:stretch>
            <a:fillRect/>
          </a:stretch>
        </p:blipFill>
        <p:spPr>
          <a:xfrm>
            <a:off x="0" y="110"/>
            <a:ext cx="9144000" cy="6797991"/>
          </a:xfrm>
          <a:prstGeom prst="rect">
            <a:avLst/>
          </a:prstGeom>
        </p:spPr>
      </p:pic>
      <p:sp>
        <p:nvSpPr>
          <p:cNvPr id="1048603" name="Заголовок 1048602"/>
          <p:cNvSpPr>
            <a:spLocks noGrp="1"/>
          </p:cNvSpPr>
          <p:nvPr>
            <p:ph type="ctrTitle"/>
          </p:nvPr>
        </p:nvSpPr>
        <p:spPr>
          <a:xfrm>
            <a:off x="685799" y="-446241"/>
            <a:ext cx="7772400" cy="2387600"/>
          </a:xfrm>
        </p:spPr>
        <p:txBody>
          <a:bodyPr/>
          <a:lstStyle/>
          <a:p>
            <a:r>
              <a:rPr lang="en-US" dirty="0" err="1"/>
              <a:t>Koʻrsatmali</a:t>
            </a:r>
            <a:r>
              <a:rPr lang="en-US" dirty="0"/>
              <a:t>:</a:t>
            </a:r>
            <a:endParaRPr lang="x-none"/>
          </a:p>
        </p:txBody>
      </p:sp>
      <p:sp>
        <p:nvSpPr>
          <p:cNvPr id="1048604" name="Подзаголовок 1048603"/>
          <p:cNvSpPr>
            <a:spLocks noGrp="1"/>
          </p:cNvSpPr>
          <p:nvPr>
            <p:ph type="subTitle" idx="1"/>
          </p:nvPr>
        </p:nvSpPr>
        <p:spPr>
          <a:xfrm>
            <a:off x="685800" y="2499042"/>
            <a:ext cx="7416298" cy="2695469"/>
          </a:xfrm>
        </p:spPr>
        <p:txBody>
          <a:bodyPr/>
          <a:lstStyle/>
          <a:p>
            <a:pPr algn="l"/>
            <a:r>
              <a:rPr lang="x-none" altLang="en-US" sz="3900"/>
              <a:t>—</a:t>
            </a:r>
            <a:r>
              <a:rPr lang="en-US" altLang="en-US" sz="3900"/>
              <a:t>illyustratsiya</a:t>
            </a:r>
            <a:endParaRPr lang="x-none"/>
          </a:p>
          <a:p>
            <a:pPr algn="l"/>
            <a:r>
              <a:rPr lang="x-none" altLang="en-US" sz="3900"/>
              <a:t>—</a:t>
            </a:r>
            <a:r>
              <a:rPr lang="en-US" altLang="en-US" sz="3900"/>
              <a:t>namoyish</a:t>
            </a:r>
            <a:endParaRPr lang="x-none"/>
          </a:p>
          <a:p>
            <a:pPr algn="l"/>
            <a:r>
              <a:rPr lang="x-none" altLang="en-US" sz="3900"/>
              <a:t>—</a:t>
            </a:r>
            <a:r>
              <a:rPr lang="en-US" altLang="en-US" sz="3900"/>
              <a:t>plakatlar</a:t>
            </a:r>
            <a:endParaRPr lang="x-none"/>
          </a:p>
          <a:p>
            <a:pPr algn="l"/>
            <a:r>
              <a:rPr lang="x-none" altLang="en-US" sz="3900"/>
              <a:t>—</a:t>
            </a:r>
            <a:r>
              <a:rPr lang="en-US" altLang="en-US" sz="3900"/>
              <a:t> slaydlar</a:t>
            </a:r>
            <a:endParaRPr lang="x-none"/>
          </a:p>
        </p:txBody>
      </p:sp>
    </p:spTree>
    <p:extLst>
      <p:ext uri="{BB962C8B-B14F-4D97-AF65-F5344CB8AC3E}">
        <p14:creationId xmlns:p14="http://schemas.microsoft.com/office/powerpoint/2010/main" val="213215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Рисунок 2097162"/>
          <p:cNvPicPr>
            <a:picLocks/>
          </p:cNvPicPr>
          <p:nvPr/>
        </p:nvPicPr>
        <p:blipFill>
          <a:blip r:embed="rId2"/>
          <a:stretch>
            <a:fillRect/>
          </a:stretch>
        </p:blipFill>
        <p:spPr>
          <a:xfrm>
            <a:off x="-163821" y="386862"/>
            <a:ext cx="9190590" cy="6941508"/>
          </a:xfrm>
          <a:prstGeom prst="rect">
            <a:avLst/>
          </a:prstGeom>
        </p:spPr>
      </p:pic>
      <p:sp>
        <p:nvSpPr>
          <p:cNvPr id="1048605" name="Заголовок 1048604"/>
          <p:cNvSpPr>
            <a:spLocks noGrp="1"/>
          </p:cNvSpPr>
          <p:nvPr>
            <p:ph type="ctrTitle"/>
          </p:nvPr>
        </p:nvSpPr>
        <p:spPr>
          <a:xfrm>
            <a:off x="709095" y="-595416"/>
            <a:ext cx="7772400" cy="2387600"/>
          </a:xfrm>
        </p:spPr>
        <p:txBody>
          <a:bodyPr/>
          <a:lstStyle/>
          <a:p>
            <a:r>
              <a:rPr lang="en-US" b="1"/>
              <a:t>Amaliy</a:t>
            </a:r>
            <a:endParaRPr lang="x-none"/>
          </a:p>
        </p:txBody>
      </p:sp>
      <p:sp>
        <p:nvSpPr>
          <p:cNvPr id="1048606" name="Подзаголовок 1048605"/>
          <p:cNvSpPr>
            <a:spLocks noGrp="1"/>
          </p:cNvSpPr>
          <p:nvPr>
            <p:ph type="subTitle" idx="1"/>
          </p:nvPr>
        </p:nvSpPr>
        <p:spPr>
          <a:xfrm>
            <a:off x="664070" y="2119324"/>
            <a:ext cx="7889073" cy="3925038"/>
          </a:xfrm>
        </p:spPr>
        <p:txBody>
          <a:bodyPr/>
          <a:lstStyle/>
          <a:p>
            <a:pPr algn="l"/>
            <a:r>
              <a:rPr lang="x-none" altLang="en-US" sz="3900"/>
              <a:t>—</a:t>
            </a:r>
            <a:r>
              <a:rPr lang="en-US" altLang="en-US" sz="3900" dirty="0"/>
              <a:t> </a:t>
            </a:r>
            <a:r>
              <a:rPr lang="en-US" altLang="en-US" sz="3900" dirty="0" err="1"/>
              <a:t>mashq</a:t>
            </a:r>
            <a:r>
              <a:rPr lang="en-US" altLang="en-US" sz="3900" dirty="0"/>
              <a:t>;</a:t>
            </a:r>
            <a:endParaRPr lang="x-none"/>
          </a:p>
          <a:p>
            <a:pPr algn="l"/>
            <a:r>
              <a:rPr lang="x-none" altLang="en-US" sz="3900"/>
              <a:t>—</a:t>
            </a:r>
            <a:r>
              <a:rPr lang="en-US" altLang="en-US" sz="3900" dirty="0" err="1"/>
              <a:t>oʻquv</a:t>
            </a:r>
            <a:r>
              <a:rPr lang="en-US" altLang="en-US" sz="3900" dirty="0"/>
              <a:t> </a:t>
            </a:r>
            <a:r>
              <a:rPr lang="en-US" altLang="en-US" sz="3900" dirty="0" err="1"/>
              <a:t>ishlab</a:t>
            </a:r>
            <a:r>
              <a:rPr lang="en-US" altLang="en-US" sz="3900" dirty="0"/>
              <a:t> </a:t>
            </a:r>
            <a:r>
              <a:rPr lang="en-US" altLang="en-US" sz="3900" dirty="0" err="1"/>
              <a:t>chiqarish</a:t>
            </a:r>
            <a:r>
              <a:rPr lang="en-US" altLang="en-US" sz="3900" dirty="0"/>
              <a:t> </a:t>
            </a:r>
            <a:r>
              <a:rPr lang="en-US" altLang="en-US" sz="3900" dirty="0" err="1"/>
              <a:t>tajribasi</a:t>
            </a:r>
            <a:r>
              <a:rPr lang="en-US" altLang="en-US" sz="3900" dirty="0"/>
              <a:t>;</a:t>
            </a:r>
            <a:endParaRPr lang="x-none"/>
          </a:p>
          <a:p>
            <a:pPr algn="l"/>
            <a:r>
              <a:rPr lang="x-none" altLang="en-US" sz="3900"/>
              <a:t>—</a:t>
            </a:r>
            <a:r>
              <a:rPr lang="en-US" altLang="en-US" sz="3900" dirty="0"/>
              <a:t> </a:t>
            </a:r>
            <a:r>
              <a:rPr lang="en-US" altLang="en-US" sz="3900" dirty="0" err="1"/>
              <a:t>oʻquv</a:t>
            </a:r>
            <a:r>
              <a:rPr lang="en-US" altLang="en-US" sz="3900" dirty="0"/>
              <a:t> </a:t>
            </a:r>
            <a:r>
              <a:rPr lang="en-US" altLang="en-US" sz="3900" dirty="0" err="1"/>
              <a:t>unumli</a:t>
            </a:r>
            <a:r>
              <a:rPr lang="en-US" altLang="en-US" sz="3900" dirty="0"/>
              <a:t> </a:t>
            </a:r>
            <a:r>
              <a:rPr lang="en-US" altLang="en-US" sz="3900" dirty="0" err="1"/>
              <a:t>mehnat</a:t>
            </a:r>
            <a:r>
              <a:rPr lang="en-US" altLang="en-US" sz="3900" dirty="0"/>
              <a:t>;</a:t>
            </a:r>
            <a:endParaRPr lang="x-none"/>
          </a:p>
          <a:p>
            <a:pPr algn="l"/>
            <a:r>
              <a:rPr lang="x-none" altLang="en-US" sz="3900"/>
              <a:t>—</a:t>
            </a:r>
            <a:r>
              <a:rPr lang="en-US" altLang="en-US" sz="3900" dirty="0" err="1"/>
              <a:t>kitob</a:t>
            </a:r>
            <a:r>
              <a:rPr lang="en-US" altLang="en-US" sz="3900" dirty="0"/>
              <a:t> </a:t>
            </a:r>
            <a:r>
              <a:rPr lang="en-US" altLang="en-US" sz="3900" dirty="0" err="1"/>
              <a:t>bilan</a:t>
            </a:r>
            <a:r>
              <a:rPr lang="en-US" altLang="en-US" sz="3900" dirty="0"/>
              <a:t> </a:t>
            </a:r>
            <a:r>
              <a:rPr lang="en-US" altLang="en-US" sz="3900" dirty="0" err="1"/>
              <a:t>ishlash</a:t>
            </a:r>
            <a:r>
              <a:rPr lang="en-US" altLang="en-US" sz="3900" dirty="0"/>
              <a:t>;</a:t>
            </a:r>
            <a:endParaRPr lang="x-none"/>
          </a:p>
          <a:p>
            <a:pPr algn="l"/>
            <a:r>
              <a:rPr lang="x-none" altLang="en-US" sz="3900"/>
              <a:t>—</a:t>
            </a:r>
            <a:r>
              <a:rPr lang="en-US" altLang="en-US" sz="3900" dirty="0" err="1"/>
              <a:t>yozma</a:t>
            </a:r>
            <a:r>
              <a:rPr lang="en-US" altLang="en-US" sz="3900" dirty="0"/>
              <a:t> </a:t>
            </a:r>
            <a:r>
              <a:rPr lang="en-US" altLang="en-US" sz="3900" dirty="0" err="1"/>
              <a:t>ish</a:t>
            </a:r>
            <a:endParaRPr lang="x-none"/>
          </a:p>
        </p:txBody>
      </p:sp>
    </p:spTree>
    <p:extLst>
      <p:ext uri="{BB962C8B-B14F-4D97-AF65-F5344CB8AC3E}">
        <p14:creationId xmlns:p14="http://schemas.microsoft.com/office/powerpoint/2010/main" val="424939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096" y="165837"/>
            <a:ext cx="7886700" cy="1325563"/>
          </a:xfrm>
        </p:spPr>
        <p:txBody>
          <a:bodyPr>
            <a:normAutofit/>
          </a:bodyPr>
          <a:lstStyle/>
          <a:p>
            <a:pPr algn="ctr">
              <a:spcAft>
                <a:spcPts val="0"/>
              </a:spcAft>
            </a:pPr>
            <a:r>
              <a:rPr lang="en-US" b="1" i="1" dirty="0" err="1" smtClean="0">
                <a:latin typeface="Times New Roman"/>
                <a:ea typeface="MS Mincho"/>
                <a:cs typeface="TimesNewRoman,Italic"/>
              </a:rPr>
              <a:t>Didaktik</a:t>
            </a:r>
            <a:r>
              <a:rPr lang="en-US" b="1" i="1" dirty="0" smtClean="0">
                <a:latin typeface="Times New Roman"/>
                <a:ea typeface="MS Mincho"/>
                <a:cs typeface="TimesNewRoman,Italic"/>
              </a:rPr>
              <a:t> </a:t>
            </a:r>
            <a:r>
              <a:rPr lang="en-US" b="1" i="1" dirty="0" err="1" smtClean="0">
                <a:latin typeface="Times New Roman"/>
                <a:ea typeface="MS Mincho"/>
                <a:cs typeface="TimesNewRoman,Italic"/>
              </a:rPr>
              <a:t>maqsadlariga</a:t>
            </a:r>
            <a:r>
              <a:rPr lang="en-US" b="1" i="1" dirty="0" smtClean="0">
                <a:latin typeface="Times New Roman"/>
                <a:ea typeface="MS Mincho"/>
                <a:cs typeface="TimesNewRoman,Italic"/>
              </a:rPr>
              <a:t> </a:t>
            </a:r>
            <a:r>
              <a:rPr lang="en-US" b="1" i="1" dirty="0" err="1" smtClean="0">
                <a:latin typeface="Times New Roman"/>
                <a:ea typeface="MS Mincho"/>
                <a:cs typeface="TimesNewRoman,Italic"/>
              </a:rPr>
              <a:t>ko’ra</a:t>
            </a:r>
            <a:endParaRPr lang="ru-RU" dirty="0"/>
          </a:p>
        </p:txBody>
      </p:sp>
      <p:sp>
        <p:nvSpPr>
          <p:cNvPr id="3" name="Объект 2"/>
          <p:cNvSpPr>
            <a:spLocks noGrp="1"/>
          </p:cNvSpPr>
          <p:nvPr>
            <p:ph idx="1"/>
          </p:nvPr>
        </p:nvSpPr>
        <p:spPr>
          <a:xfrm>
            <a:off x="386862" y="1450483"/>
            <a:ext cx="8253046" cy="4950315"/>
          </a:xfrm>
        </p:spPr>
        <p:txBody>
          <a:bodyPr>
            <a:normAutofit/>
          </a:bodyPr>
          <a:lstStyle/>
          <a:p>
            <a:pPr marL="0" indent="0" algn="ctr">
              <a:spcAft>
                <a:spcPts val="0"/>
              </a:spcAft>
              <a:buNone/>
            </a:pPr>
            <a:r>
              <a:rPr lang="en-US" b="1" dirty="0" err="1" smtClean="0">
                <a:latin typeface="Times New Roman"/>
                <a:ea typeface="MS Mincho"/>
                <a:cs typeface="TimesNewRoman,Italic"/>
              </a:rPr>
              <a:t>Yangi</a:t>
            </a:r>
            <a:r>
              <a:rPr lang="en-US" b="1" dirty="0" smtClean="0">
                <a:latin typeface="Times New Roman"/>
                <a:ea typeface="MS Mincho"/>
                <a:cs typeface="TimesNewRoman,Italic"/>
              </a:rPr>
              <a:t> </a:t>
            </a:r>
            <a:r>
              <a:rPr lang="en-US" b="1" dirty="0" err="1" smtClean="0">
                <a:latin typeface="Times New Roman"/>
                <a:ea typeface="MS Mincho"/>
                <a:cs typeface="TimesNewRoman,Italic"/>
              </a:rPr>
              <a:t>bilimlarni</a:t>
            </a:r>
            <a:r>
              <a:rPr lang="en-US" b="1" dirty="0" smtClean="0">
                <a:latin typeface="Times New Roman"/>
                <a:ea typeface="MS Mincho"/>
                <a:cs typeface="TimesNewRoman,Italic"/>
              </a:rPr>
              <a:t> </a:t>
            </a:r>
            <a:r>
              <a:rPr lang="en-US" b="1" dirty="0" err="1" smtClean="0">
                <a:latin typeface="Times New Roman"/>
                <a:ea typeface="MS Mincho"/>
                <a:cs typeface="TimesNewRoman,Italic"/>
              </a:rPr>
              <a:t>o’zlashtirish</a:t>
            </a:r>
            <a:r>
              <a:rPr lang="en-US" b="1" dirty="0" smtClean="0">
                <a:latin typeface="Times New Roman"/>
                <a:ea typeface="MS Mincho"/>
                <a:cs typeface="TimesNewRoman,Italic"/>
              </a:rPr>
              <a:t> </a:t>
            </a:r>
            <a:r>
              <a:rPr lang="en-US" b="1" dirty="0" err="1" smtClean="0">
                <a:latin typeface="Times New Roman"/>
                <a:ea typeface="MS Mincho"/>
                <a:cs typeface="TimesNewRoman,Italic"/>
              </a:rPr>
              <a:t>metodlari</a:t>
            </a:r>
            <a:r>
              <a:rPr lang="en-US" b="1" dirty="0" smtClean="0">
                <a:latin typeface="Times New Roman"/>
                <a:ea typeface="MS Mincho"/>
                <a:cs typeface="TimesNewRoman,Italic"/>
              </a:rPr>
              <a:t> </a:t>
            </a:r>
            <a:r>
              <a:rPr lang="uz-Cyrl-UZ" b="1" dirty="0" smtClean="0">
                <a:latin typeface="Times New Roman"/>
                <a:ea typeface="MS Mincho"/>
                <a:cs typeface="TimesNewRoman,Italic"/>
              </a:rPr>
              <a:t>:</a:t>
            </a:r>
            <a:endParaRPr lang="ru-RU" b="1" dirty="0">
              <a:latin typeface="Times New Roman"/>
              <a:ea typeface="Times New Roman"/>
            </a:endParaRPr>
          </a:p>
          <a:p>
            <a:pPr marL="342900" lvl="0" indent="-342900" algn="just">
              <a:spcAft>
                <a:spcPts val="0"/>
              </a:spcAft>
              <a:buFont typeface="Symbol"/>
              <a:buChar char=""/>
            </a:pPr>
            <a:r>
              <a:rPr lang="en-US" dirty="0" err="1">
                <a:latin typeface="Times New Roman"/>
                <a:ea typeface="MS Mincho"/>
                <a:cs typeface="TimesNewRoman,Italic"/>
              </a:rPr>
              <a:t>o</a:t>
            </a:r>
            <a:r>
              <a:rPr lang="en-US" dirty="0" err="1" smtClean="0">
                <a:latin typeface="Times New Roman"/>
                <a:ea typeface="MS Mincho"/>
                <a:cs typeface="TimesNewRoman,Italic"/>
              </a:rPr>
              <a:t>g’zaki</a:t>
            </a:r>
            <a:r>
              <a:rPr lang="en-US" dirty="0" smtClean="0">
                <a:latin typeface="Times New Roman"/>
                <a:ea typeface="MS Mincho"/>
                <a:cs typeface="TimesNewRoman,Italic"/>
              </a:rPr>
              <a:t> </a:t>
            </a:r>
            <a:r>
              <a:rPr lang="en-US" dirty="0" err="1" smtClean="0">
                <a:latin typeface="Times New Roman"/>
                <a:ea typeface="MS Mincho"/>
                <a:cs typeface="TimesNewRoman,Italic"/>
              </a:rPr>
              <a:t>bayon</a:t>
            </a:r>
            <a:r>
              <a:rPr lang="uz-Cyrl-UZ" dirty="0" smtClean="0">
                <a:latin typeface="Times New Roman"/>
                <a:ea typeface="MS Mincho"/>
                <a:cs typeface="TimesNewRoman,Italic"/>
              </a:rPr>
              <a:t>,</a:t>
            </a:r>
            <a:endParaRPr lang="ru-RU" sz="2400" dirty="0">
              <a:latin typeface="Times New Roman"/>
              <a:ea typeface="Times New Roman"/>
            </a:endParaRPr>
          </a:p>
          <a:p>
            <a:pPr marL="342900" lvl="0" indent="-342900" algn="just">
              <a:spcAft>
                <a:spcPts val="0"/>
              </a:spcAft>
              <a:buFont typeface="Symbol"/>
              <a:buChar char=""/>
            </a:pPr>
            <a:r>
              <a:rPr lang="en-US" dirty="0" err="1" smtClean="0">
                <a:latin typeface="Times New Roman"/>
                <a:ea typeface="MS Mincho"/>
                <a:cs typeface="TimesNewRoman,Italic"/>
              </a:rPr>
              <a:t>suhbat</a:t>
            </a:r>
            <a:r>
              <a:rPr lang="uz-Cyrl-UZ" dirty="0" smtClean="0">
                <a:latin typeface="Times New Roman"/>
                <a:ea typeface="MS Mincho"/>
                <a:cs typeface="TimesNewRoman,Italic"/>
              </a:rPr>
              <a:t>,</a:t>
            </a:r>
            <a:endParaRPr lang="ru-RU" sz="2400" dirty="0">
              <a:latin typeface="Times New Roman"/>
              <a:ea typeface="Times New Roman"/>
            </a:endParaRPr>
          </a:p>
          <a:p>
            <a:pPr marL="342900" lvl="0" indent="-342900" algn="just">
              <a:spcAft>
                <a:spcPts val="0"/>
              </a:spcAft>
              <a:buFont typeface="Symbol"/>
              <a:buChar char=""/>
            </a:pPr>
            <a:r>
              <a:rPr lang="en-US" dirty="0" smtClean="0">
                <a:latin typeface="Times New Roman"/>
                <a:ea typeface="MS Mincho"/>
                <a:cs typeface="TimesNewRoman,Italic"/>
              </a:rPr>
              <a:t> </a:t>
            </a:r>
            <a:r>
              <a:rPr lang="en-US" dirty="0" err="1" smtClean="0">
                <a:latin typeface="Times New Roman"/>
                <a:ea typeface="MS Mincho"/>
                <a:cs typeface="TimesNewRoman,Italic"/>
              </a:rPr>
              <a:t>kitob</a:t>
            </a:r>
            <a:r>
              <a:rPr lang="en-US" dirty="0" smtClean="0">
                <a:latin typeface="Times New Roman"/>
                <a:ea typeface="MS Mincho"/>
                <a:cs typeface="TimesNewRoman,Italic"/>
              </a:rPr>
              <a:t> </a:t>
            </a:r>
            <a:r>
              <a:rPr lang="en-US" dirty="0" err="1" smtClean="0">
                <a:latin typeface="Times New Roman"/>
                <a:ea typeface="MS Mincho"/>
                <a:cs typeface="TimesNewRoman,Italic"/>
              </a:rPr>
              <a:t>bilan</a:t>
            </a:r>
            <a:r>
              <a:rPr lang="en-US" dirty="0" smtClean="0">
                <a:latin typeface="Times New Roman"/>
                <a:ea typeface="MS Mincho"/>
                <a:cs typeface="TimesNewRoman,Italic"/>
              </a:rPr>
              <a:t> </a:t>
            </a:r>
            <a:r>
              <a:rPr lang="en-US" dirty="0" err="1" smtClean="0">
                <a:latin typeface="Times New Roman"/>
                <a:ea typeface="MS Mincho"/>
                <a:cs typeface="TimesNewRoman,Italic"/>
              </a:rPr>
              <a:t>ishlash</a:t>
            </a:r>
            <a:r>
              <a:rPr lang="uz-Cyrl-UZ" dirty="0" smtClean="0">
                <a:latin typeface="Times New Roman"/>
                <a:ea typeface="MS Mincho"/>
                <a:cs typeface="TimesNewRoman,Italic"/>
              </a:rPr>
              <a:t>,</a:t>
            </a:r>
            <a:endParaRPr lang="ru-RU" sz="2400" dirty="0">
              <a:latin typeface="Times New Roman"/>
              <a:ea typeface="Times New Roman"/>
            </a:endParaRPr>
          </a:p>
          <a:p>
            <a:pPr marL="342900" lvl="0" indent="-342900" algn="just">
              <a:spcAft>
                <a:spcPts val="0"/>
              </a:spcAft>
              <a:buFont typeface="Symbol"/>
              <a:buChar char=""/>
            </a:pPr>
            <a:r>
              <a:rPr lang="en-US" dirty="0" err="1">
                <a:latin typeface="Times New Roman"/>
                <a:ea typeface="Times New Roman"/>
              </a:rPr>
              <a:t>m</a:t>
            </a:r>
            <a:r>
              <a:rPr lang="en-US" dirty="0" err="1" smtClean="0">
                <a:latin typeface="Times New Roman"/>
                <a:ea typeface="Times New Roman"/>
              </a:rPr>
              <a:t>unozara</a:t>
            </a:r>
            <a:r>
              <a:rPr lang="uz-Cyrl-UZ" dirty="0" smtClean="0">
                <a:latin typeface="Times New Roman"/>
                <a:ea typeface="Times New Roman"/>
              </a:rPr>
              <a:t>,</a:t>
            </a:r>
            <a:endParaRPr lang="ru-RU" sz="2400" dirty="0">
              <a:latin typeface="Times New Roman"/>
              <a:ea typeface="Times New Roman"/>
            </a:endParaRPr>
          </a:p>
          <a:p>
            <a:pPr marL="342900" lvl="0" indent="-342900" algn="just">
              <a:spcAft>
                <a:spcPts val="0"/>
              </a:spcAft>
              <a:buFont typeface="Symbol"/>
              <a:buChar char=""/>
            </a:pPr>
            <a:r>
              <a:rPr lang="en-US" dirty="0" err="1" smtClean="0">
                <a:latin typeface="Times New Roman"/>
                <a:ea typeface="Times New Roman"/>
              </a:rPr>
              <a:t>Laboratoriya</a:t>
            </a:r>
            <a:r>
              <a:rPr lang="en-US" dirty="0" smtClean="0">
                <a:latin typeface="Times New Roman"/>
                <a:ea typeface="Times New Roman"/>
              </a:rPr>
              <a:t> </a:t>
            </a:r>
            <a:r>
              <a:rPr lang="en-US" dirty="0" err="1" smtClean="0">
                <a:latin typeface="Times New Roman"/>
                <a:ea typeface="Times New Roman"/>
              </a:rPr>
              <a:t>ishi</a:t>
            </a:r>
            <a:r>
              <a:rPr lang="en-US" dirty="0" smtClean="0">
                <a:latin typeface="Times New Roman"/>
                <a:ea typeface="Times New Roman"/>
              </a:rPr>
              <a:t> </a:t>
            </a:r>
            <a:r>
              <a:rPr lang="uz-Cyrl-UZ" b="1" i="1" dirty="0">
                <a:latin typeface="Times New Roman"/>
                <a:ea typeface="Times New Roman"/>
              </a:rPr>
              <a:t> </a:t>
            </a:r>
            <a:endParaRPr lang="ru-RU" sz="2400" dirty="0">
              <a:latin typeface="Times New Roman"/>
              <a:ea typeface="Times New Roman"/>
            </a:endParaRPr>
          </a:p>
          <a:p>
            <a:pPr marL="0" indent="0" algn="ctr">
              <a:spcAft>
                <a:spcPts val="0"/>
              </a:spcAft>
              <a:buNone/>
            </a:pPr>
            <a:r>
              <a:rPr lang="en-US" b="1" dirty="0" err="1" smtClean="0">
                <a:latin typeface="Times New Roman"/>
                <a:ea typeface="Times New Roman"/>
              </a:rPr>
              <a:t>Egallagan</a:t>
            </a:r>
            <a:r>
              <a:rPr lang="en-US" b="1" dirty="0" smtClean="0">
                <a:latin typeface="Times New Roman"/>
                <a:ea typeface="Times New Roman"/>
              </a:rPr>
              <a:t> </a:t>
            </a:r>
            <a:r>
              <a:rPr lang="en-US" b="1" dirty="0" err="1" smtClean="0">
                <a:latin typeface="Times New Roman"/>
                <a:ea typeface="Times New Roman"/>
              </a:rPr>
              <a:t>bilimlarni</a:t>
            </a:r>
            <a:r>
              <a:rPr lang="en-US" b="1" dirty="0" smtClean="0">
                <a:latin typeface="Times New Roman"/>
                <a:ea typeface="Times New Roman"/>
              </a:rPr>
              <a:t> </a:t>
            </a:r>
            <a:r>
              <a:rPr lang="en-US" b="1" dirty="0" err="1" smtClean="0">
                <a:latin typeface="Times New Roman"/>
                <a:ea typeface="Times New Roman"/>
              </a:rPr>
              <a:t>mustahkamlash</a:t>
            </a:r>
            <a:r>
              <a:rPr lang="en-US" b="1" dirty="0" smtClean="0">
                <a:latin typeface="Times New Roman"/>
                <a:ea typeface="Times New Roman"/>
              </a:rPr>
              <a:t> </a:t>
            </a:r>
            <a:r>
              <a:rPr lang="en-US" b="1" dirty="0" err="1" smtClean="0">
                <a:latin typeface="Times New Roman"/>
                <a:ea typeface="Times New Roman"/>
              </a:rPr>
              <a:t>metodlari</a:t>
            </a:r>
            <a:r>
              <a:rPr lang="en-US" b="1" dirty="0" smtClean="0">
                <a:latin typeface="Times New Roman"/>
                <a:ea typeface="Times New Roman"/>
              </a:rPr>
              <a:t> </a:t>
            </a:r>
            <a:r>
              <a:rPr lang="uz-Cyrl-UZ" b="1" dirty="0" smtClean="0">
                <a:latin typeface="Times New Roman"/>
                <a:ea typeface="MS Mincho"/>
                <a:cs typeface="TimesNewRoman,Italic"/>
              </a:rPr>
              <a:t>:</a:t>
            </a:r>
            <a:endParaRPr lang="ru-RU" dirty="0">
              <a:latin typeface="Times New Roman"/>
              <a:ea typeface="Times New Roman"/>
            </a:endParaRPr>
          </a:p>
          <a:p>
            <a:pPr marL="342900" lvl="0" indent="-342900" algn="just">
              <a:spcAft>
                <a:spcPts val="0"/>
              </a:spcAft>
              <a:buFont typeface="Symbol"/>
              <a:buChar char=""/>
            </a:pPr>
            <a:r>
              <a:rPr lang="en-US" dirty="0" err="1" smtClean="0">
                <a:latin typeface="Times New Roman"/>
                <a:ea typeface="MS Mincho"/>
                <a:cs typeface="TimesNewRoman,Italic"/>
              </a:rPr>
              <a:t>mashq</a:t>
            </a:r>
            <a:r>
              <a:rPr lang="uz-Cyrl-UZ" dirty="0" smtClean="0">
                <a:latin typeface="Times New Roman"/>
                <a:ea typeface="MS Mincho"/>
                <a:cs typeface="TimesNewRoman,Italic"/>
              </a:rPr>
              <a:t>,</a:t>
            </a:r>
            <a:endParaRPr lang="ru-RU" sz="2400" dirty="0">
              <a:latin typeface="Times New Roman"/>
              <a:ea typeface="Times New Roman"/>
            </a:endParaRPr>
          </a:p>
          <a:p>
            <a:pPr marL="342900" lvl="0" indent="-342900" algn="just">
              <a:spcAft>
                <a:spcPts val="0"/>
              </a:spcAft>
              <a:buFont typeface="Symbol"/>
              <a:buChar char=""/>
            </a:pPr>
            <a:r>
              <a:rPr lang="en-US" dirty="0" err="1">
                <a:latin typeface="Times New Roman"/>
                <a:ea typeface="MS Mincho"/>
                <a:cs typeface="TimesNewRoman,Italic"/>
              </a:rPr>
              <a:t>a</a:t>
            </a:r>
            <a:r>
              <a:rPr lang="en-US" dirty="0" err="1" smtClean="0">
                <a:latin typeface="Times New Roman"/>
                <a:ea typeface="MS Mincho"/>
                <a:cs typeface="TimesNewRoman,Italic"/>
              </a:rPr>
              <a:t>maliy</a:t>
            </a:r>
            <a:r>
              <a:rPr lang="en-US" dirty="0" smtClean="0">
                <a:latin typeface="Times New Roman"/>
                <a:ea typeface="MS Mincho"/>
                <a:cs typeface="TimesNewRoman,Italic"/>
              </a:rPr>
              <a:t> </a:t>
            </a:r>
            <a:r>
              <a:rPr lang="en-US" dirty="0" err="1" smtClean="0">
                <a:latin typeface="Times New Roman"/>
                <a:ea typeface="MS Mincho"/>
                <a:cs typeface="TimesNewRoman,Italic"/>
              </a:rPr>
              <a:t>ish</a:t>
            </a:r>
            <a:endParaRPr lang="ru-RU" dirty="0"/>
          </a:p>
        </p:txBody>
      </p:sp>
    </p:spTree>
    <p:extLst>
      <p:ext uri="{BB962C8B-B14F-4D97-AF65-F5344CB8AC3E}">
        <p14:creationId xmlns:p14="http://schemas.microsoft.com/office/powerpoint/2010/main" val="313546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543" y="142391"/>
            <a:ext cx="7886700" cy="1240933"/>
          </a:xfrm>
        </p:spPr>
        <p:txBody>
          <a:bodyPr>
            <a:normAutofit/>
          </a:bodyPr>
          <a:lstStyle/>
          <a:p>
            <a:pPr algn="ctr">
              <a:spcAft>
                <a:spcPts val="0"/>
              </a:spcAft>
            </a:pPr>
            <a:r>
              <a:rPr lang="en-US" sz="4000" b="1" i="1" dirty="0" err="1" smtClean="0">
                <a:latin typeface="Times New Roman"/>
                <a:ea typeface="MS Mincho"/>
              </a:rPr>
              <a:t>O’quv-bilish</a:t>
            </a:r>
            <a:r>
              <a:rPr lang="en-US" sz="4000" b="1" i="1" dirty="0" smtClean="0">
                <a:latin typeface="Times New Roman"/>
                <a:ea typeface="MS Mincho"/>
              </a:rPr>
              <a:t> </a:t>
            </a:r>
            <a:r>
              <a:rPr lang="en-US" sz="4000" b="1" i="1" dirty="0" err="1" smtClean="0">
                <a:latin typeface="Times New Roman"/>
                <a:ea typeface="MS Mincho"/>
              </a:rPr>
              <a:t>faoliyati</a:t>
            </a:r>
            <a:r>
              <a:rPr lang="en-US" sz="4000" b="1" i="1" dirty="0" smtClean="0">
                <a:latin typeface="Times New Roman"/>
                <a:ea typeface="MS Mincho"/>
              </a:rPr>
              <a:t> </a:t>
            </a:r>
            <a:r>
              <a:rPr lang="en-US" sz="4000" b="1" i="1" dirty="0" err="1" smtClean="0">
                <a:latin typeface="Times New Roman"/>
                <a:ea typeface="MS Mincho"/>
              </a:rPr>
              <a:t>tuzilmasidagi</a:t>
            </a:r>
            <a:r>
              <a:rPr lang="en-US" sz="4000" b="1" i="1" dirty="0" smtClean="0">
                <a:latin typeface="Times New Roman"/>
                <a:ea typeface="MS Mincho"/>
              </a:rPr>
              <a:t> </a:t>
            </a:r>
            <a:r>
              <a:rPr lang="en-US" sz="4000" b="1" i="1" dirty="0" err="1" smtClean="0">
                <a:latin typeface="Times New Roman"/>
                <a:ea typeface="MS Mincho"/>
              </a:rPr>
              <a:t>o’rniga</a:t>
            </a:r>
            <a:r>
              <a:rPr lang="en-US" sz="4000" b="1" i="1" dirty="0" smtClean="0">
                <a:latin typeface="Times New Roman"/>
                <a:ea typeface="MS Mincho"/>
              </a:rPr>
              <a:t> </a:t>
            </a:r>
            <a:r>
              <a:rPr lang="en-US" sz="4000" b="1" i="1" dirty="0" err="1" smtClean="0">
                <a:latin typeface="Times New Roman"/>
                <a:ea typeface="MS Mincho"/>
              </a:rPr>
              <a:t>ko’ra</a:t>
            </a:r>
            <a:endParaRPr lang="ru-RU" sz="4000" dirty="0"/>
          </a:p>
        </p:txBody>
      </p:sp>
      <p:sp>
        <p:nvSpPr>
          <p:cNvPr id="3" name="Объект 2"/>
          <p:cNvSpPr>
            <a:spLocks noGrp="1"/>
          </p:cNvSpPr>
          <p:nvPr>
            <p:ph idx="1"/>
          </p:nvPr>
        </p:nvSpPr>
        <p:spPr>
          <a:xfrm>
            <a:off x="457200" y="1342298"/>
            <a:ext cx="8229600" cy="4988164"/>
          </a:xfrm>
        </p:spPr>
        <p:txBody>
          <a:bodyPr/>
          <a:lstStyle/>
          <a:p>
            <a:pPr marL="342900" lvl="0" indent="-342900">
              <a:spcAft>
                <a:spcPts val="0"/>
              </a:spcAft>
              <a:buFont typeface="Symbol"/>
              <a:buChar char=""/>
            </a:pPr>
            <a:endParaRPr lang="en-US" sz="3200" dirty="0" smtClean="0">
              <a:latin typeface="Times New Roman"/>
              <a:ea typeface="MS Mincho"/>
            </a:endParaRPr>
          </a:p>
          <a:p>
            <a:pPr marL="342900" lvl="0" indent="-342900">
              <a:spcAft>
                <a:spcPts val="0"/>
              </a:spcAft>
              <a:buFont typeface="Symbol"/>
              <a:buChar char=""/>
            </a:pPr>
            <a:r>
              <a:rPr lang="en-US" sz="3200" dirty="0" err="1" smtClean="0">
                <a:latin typeface="Times New Roman"/>
                <a:ea typeface="MS Mincho"/>
              </a:rPr>
              <a:t>Faoliyatni</a:t>
            </a:r>
            <a:r>
              <a:rPr lang="en-US" sz="3200" dirty="0" smtClean="0">
                <a:latin typeface="Times New Roman"/>
                <a:ea typeface="MS Mincho"/>
              </a:rPr>
              <a:t> </a:t>
            </a:r>
            <a:r>
              <a:rPr lang="en-US" sz="3200" dirty="0" err="1" smtClean="0">
                <a:latin typeface="Times New Roman"/>
                <a:ea typeface="MS Mincho"/>
              </a:rPr>
              <a:t>tashkil</a:t>
            </a:r>
            <a:r>
              <a:rPr lang="en-US" sz="3200" dirty="0" smtClean="0">
                <a:latin typeface="Times New Roman"/>
                <a:ea typeface="MS Mincho"/>
              </a:rPr>
              <a:t> </a:t>
            </a:r>
            <a:r>
              <a:rPr lang="en-US" sz="3200" dirty="0" err="1" smtClean="0">
                <a:latin typeface="Times New Roman"/>
                <a:ea typeface="MS Mincho"/>
              </a:rPr>
              <a:t>etish</a:t>
            </a:r>
            <a:r>
              <a:rPr lang="en-US" sz="3200" dirty="0" smtClean="0">
                <a:latin typeface="Times New Roman"/>
                <a:ea typeface="MS Mincho"/>
              </a:rPr>
              <a:t> </a:t>
            </a:r>
            <a:r>
              <a:rPr lang="en-US" sz="3200" dirty="0" err="1" smtClean="0">
                <a:latin typeface="Times New Roman"/>
                <a:ea typeface="MS Mincho"/>
              </a:rPr>
              <a:t>va</a:t>
            </a:r>
            <a:r>
              <a:rPr lang="en-US" sz="3200" dirty="0" smtClean="0">
                <a:latin typeface="Times New Roman"/>
                <a:ea typeface="MS Mincho"/>
              </a:rPr>
              <a:t> </a:t>
            </a:r>
            <a:r>
              <a:rPr lang="en-US" sz="3200" dirty="0" err="1" smtClean="0">
                <a:latin typeface="Times New Roman"/>
                <a:ea typeface="MS Mincho"/>
              </a:rPr>
              <a:t>amalga</a:t>
            </a:r>
            <a:r>
              <a:rPr lang="en-US" sz="3200" dirty="0" smtClean="0">
                <a:latin typeface="Times New Roman"/>
                <a:ea typeface="MS Mincho"/>
              </a:rPr>
              <a:t> </a:t>
            </a:r>
            <a:r>
              <a:rPr lang="en-US" sz="3200" dirty="0" err="1" smtClean="0">
                <a:latin typeface="Times New Roman"/>
                <a:ea typeface="MS Mincho"/>
              </a:rPr>
              <a:t>oshirish</a:t>
            </a:r>
            <a:r>
              <a:rPr lang="en-US" sz="3200" dirty="0" smtClean="0">
                <a:latin typeface="Times New Roman"/>
                <a:ea typeface="MS Mincho"/>
              </a:rPr>
              <a:t> </a:t>
            </a:r>
            <a:r>
              <a:rPr lang="en-US" sz="3200" dirty="0" err="1" smtClean="0">
                <a:latin typeface="Times New Roman"/>
                <a:ea typeface="MS Mincho"/>
              </a:rPr>
              <a:t>metodlari</a:t>
            </a:r>
            <a:r>
              <a:rPr lang="en-US" sz="3200" dirty="0" smtClean="0">
                <a:latin typeface="Times New Roman"/>
                <a:ea typeface="MS Mincho"/>
              </a:rPr>
              <a:t>. </a:t>
            </a:r>
            <a:endParaRPr lang="ru-RU" sz="3200" dirty="0">
              <a:latin typeface="Times New Roman"/>
              <a:ea typeface="Times New Roman"/>
            </a:endParaRPr>
          </a:p>
          <a:p>
            <a:pPr marL="342900" lvl="0" indent="-342900">
              <a:spcAft>
                <a:spcPts val="0"/>
              </a:spcAft>
              <a:buFont typeface="Symbol"/>
              <a:buChar char=""/>
            </a:pPr>
            <a:endParaRPr lang="en-US" sz="3200" dirty="0" smtClean="0">
              <a:latin typeface="Times New Roman"/>
              <a:ea typeface="MS Mincho"/>
            </a:endParaRPr>
          </a:p>
          <a:p>
            <a:pPr marL="342900" lvl="0" indent="-342900">
              <a:spcAft>
                <a:spcPts val="0"/>
              </a:spcAft>
              <a:buFont typeface="Symbol"/>
              <a:buChar char=""/>
            </a:pPr>
            <a:r>
              <a:rPr lang="en-US" sz="3200" dirty="0" err="1" smtClean="0">
                <a:latin typeface="Times New Roman"/>
                <a:ea typeface="MS Mincho"/>
              </a:rPr>
              <a:t>Faoliyatga</a:t>
            </a:r>
            <a:r>
              <a:rPr lang="en-US" sz="3200" dirty="0" smtClean="0">
                <a:latin typeface="Times New Roman"/>
                <a:ea typeface="MS Mincho"/>
              </a:rPr>
              <a:t> </a:t>
            </a:r>
            <a:r>
              <a:rPr lang="en-US" sz="3200" dirty="0" err="1" smtClean="0">
                <a:latin typeface="Times New Roman"/>
                <a:ea typeface="MS Mincho"/>
              </a:rPr>
              <a:t>yordam</a:t>
            </a:r>
            <a:r>
              <a:rPr lang="en-US" sz="3200" dirty="0" smtClean="0">
                <a:latin typeface="Times New Roman"/>
                <a:ea typeface="MS Mincho"/>
              </a:rPr>
              <a:t> </a:t>
            </a:r>
            <a:r>
              <a:rPr lang="en-US" sz="3200" dirty="0" err="1" smtClean="0">
                <a:latin typeface="Times New Roman"/>
                <a:ea typeface="MS Mincho"/>
              </a:rPr>
              <a:t>berish</a:t>
            </a:r>
            <a:r>
              <a:rPr lang="en-US" sz="3200" dirty="0" smtClean="0">
                <a:latin typeface="Times New Roman"/>
                <a:ea typeface="MS Mincho"/>
              </a:rPr>
              <a:t> </a:t>
            </a:r>
            <a:r>
              <a:rPr lang="en-US" sz="3200" dirty="0" err="1" smtClean="0">
                <a:latin typeface="Times New Roman"/>
                <a:ea typeface="MS Mincho"/>
              </a:rPr>
              <a:t>va</a:t>
            </a:r>
            <a:r>
              <a:rPr lang="en-US" sz="3200" dirty="0" smtClean="0">
                <a:latin typeface="Times New Roman"/>
                <a:ea typeface="MS Mincho"/>
              </a:rPr>
              <a:t> </a:t>
            </a:r>
            <a:r>
              <a:rPr lang="en-US" sz="3200" dirty="0" err="1" smtClean="0">
                <a:latin typeface="Times New Roman"/>
                <a:ea typeface="MS Mincho"/>
              </a:rPr>
              <a:t>rag’batlantirish</a:t>
            </a:r>
            <a:r>
              <a:rPr lang="en-US" sz="3200" dirty="0" smtClean="0">
                <a:latin typeface="Times New Roman"/>
                <a:ea typeface="MS Mincho"/>
              </a:rPr>
              <a:t> </a:t>
            </a:r>
            <a:r>
              <a:rPr lang="en-US" sz="3200" dirty="0" err="1" smtClean="0">
                <a:latin typeface="Times New Roman"/>
                <a:ea typeface="MS Mincho"/>
              </a:rPr>
              <a:t>metodlari</a:t>
            </a:r>
            <a:r>
              <a:rPr lang="en-US" sz="3200" dirty="0" smtClean="0">
                <a:latin typeface="Times New Roman"/>
                <a:ea typeface="MS Mincho"/>
              </a:rPr>
              <a:t> </a:t>
            </a:r>
          </a:p>
          <a:p>
            <a:pPr marL="342900" lvl="0" indent="-342900">
              <a:spcAft>
                <a:spcPts val="0"/>
              </a:spcAft>
              <a:buFont typeface="Symbol"/>
              <a:buChar char=""/>
            </a:pPr>
            <a:endParaRPr lang="en-US" sz="3200" dirty="0" smtClean="0">
              <a:latin typeface="Times New Roman"/>
              <a:ea typeface="MS Mincho"/>
            </a:endParaRPr>
          </a:p>
          <a:p>
            <a:pPr marL="342900" lvl="0" indent="-342900">
              <a:spcAft>
                <a:spcPts val="0"/>
              </a:spcAft>
              <a:buFont typeface="Symbol"/>
              <a:buChar char=""/>
            </a:pPr>
            <a:r>
              <a:rPr lang="en-US" sz="3200" dirty="0" err="1" smtClean="0">
                <a:latin typeface="Times New Roman"/>
                <a:ea typeface="MS Mincho"/>
              </a:rPr>
              <a:t>Faoliyat</a:t>
            </a:r>
            <a:r>
              <a:rPr lang="en-US" sz="3200" dirty="0" smtClean="0">
                <a:latin typeface="Times New Roman"/>
                <a:ea typeface="MS Mincho"/>
              </a:rPr>
              <a:t> </a:t>
            </a:r>
            <a:r>
              <a:rPr lang="en-US" sz="3200" dirty="0" err="1" smtClean="0">
                <a:latin typeface="Times New Roman"/>
                <a:ea typeface="MS Mincho"/>
              </a:rPr>
              <a:t>samaradorligi</a:t>
            </a:r>
            <a:r>
              <a:rPr lang="en-US" sz="3200" dirty="0" smtClean="0">
                <a:latin typeface="Times New Roman"/>
                <a:ea typeface="MS Mincho"/>
              </a:rPr>
              <a:t> </a:t>
            </a:r>
            <a:r>
              <a:rPr lang="en-US" sz="3200" dirty="0" err="1" smtClean="0">
                <a:latin typeface="Times New Roman"/>
                <a:ea typeface="MS Mincho"/>
              </a:rPr>
              <a:t>va</a:t>
            </a:r>
            <a:r>
              <a:rPr lang="en-US" sz="3200" dirty="0" smtClean="0">
                <a:latin typeface="Times New Roman"/>
                <a:ea typeface="MS Mincho"/>
              </a:rPr>
              <a:t> </a:t>
            </a:r>
            <a:r>
              <a:rPr lang="en-US" sz="3200" dirty="0" err="1" smtClean="0">
                <a:latin typeface="Times New Roman"/>
                <a:ea typeface="MS Mincho"/>
              </a:rPr>
              <a:t>o’z-o’zini</a:t>
            </a:r>
            <a:r>
              <a:rPr lang="en-US" sz="3200" dirty="0" smtClean="0">
                <a:latin typeface="Times New Roman"/>
                <a:ea typeface="MS Mincho"/>
              </a:rPr>
              <a:t> </a:t>
            </a:r>
            <a:r>
              <a:rPr lang="en-US" sz="3200" dirty="0" err="1" smtClean="0">
                <a:latin typeface="Times New Roman"/>
                <a:ea typeface="MS Mincho"/>
              </a:rPr>
              <a:t>nazorat</a:t>
            </a:r>
            <a:r>
              <a:rPr lang="en-US" sz="3200" dirty="0" smtClean="0">
                <a:latin typeface="Times New Roman"/>
                <a:ea typeface="MS Mincho"/>
              </a:rPr>
              <a:t> </a:t>
            </a:r>
            <a:r>
              <a:rPr lang="en-US" sz="3200" dirty="0" err="1" smtClean="0">
                <a:latin typeface="Times New Roman"/>
                <a:ea typeface="MS Mincho"/>
              </a:rPr>
              <a:t>qilish</a:t>
            </a:r>
            <a:r>
              <a:rPr lang="en-US" sz="3200" dirty="0" smtClean="0">
                <a:latin typeface="Times New Roman"/>
                <a:ea typeface="MS Mincho"/>
              </a:rPr>
              <a:t> </a:t>
            </a:r>
            <a:r>
              <a:rPr lang="en-US" sz="3200" dirty="0" err="1" smtClean="0">
                <a:latin typeface="Times New Roman"/>
                <a:ea typeface="MS Mincho"/>
              </a:rPr>
              <a:t>metodlari</a:t>
            </a:r>
            <a:endParaRPr lang="ru-RU" sz="3200" dirty="0"/>
          </a:p>
        </p:txBody>
      </p:sp>
    </p:spTree>
    <p:extLst>
      <p:ext uri="{BB962C8B-B14F-4D97-AF65-F5344CB8AC3E}">
        <p14:creationId xmlns:p14="http://schemas.microsoft.com/office/powerpoint/2010/main" val="18339705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390"/>
            <a:ext cx="7886700" cy="760287"/>
          </a:xfrm>
        </p:spPr>
        <p:txBody>
          <a:bodyPr>
            <a:normAutofit/>
          </a:bodyPr>
          <a:lstStyle/>
          <a:p>
            <a:pPr algn="ctr">
              <a:spcAft>
                <a:spcPts val="0"/>
              </a:spcAft>
            </a:pPr>
            <a:r>
              <a:rPr lang="en-US" b="1" i="1" dirty="0" err="1" smtClean="0">
                <a:latin typeface="Times New Roman"/>
                <a:ea typeface="MS Mincho"/>
              </a:rPr>
              <a:t>Bilish</a:t>
            </a:r>
            <a:r>
              <a:rPr lang="en-US" b="1" i="1" dirty="0" smtClean="0">
                <a:latin typeface="Times New Roman"/>
                <a:ea typeface="MS Mincho"/>
              </a:rPr>
              <a:t> </a:t>
            </a:r>
            <a:r>
              <a:rPr lang="en-US" b="1" i="1" dirty="0" err="1" smtClean="0">
                <a:latin typeface="Times New Roman"/>
                <a:ea typeface="MS Mincho"/>
              </a:rPr>
              <a:t>faoliyati</a:t>
            </a:r>
            <a:r>
              <a:rPr lang="en-US" b="1" i="1" dirty="0" smtClean="0">
                <a:latin typeface="Times New Roman"/>
                <a:ea typeface="MS Mincho"/>
              </a:rPr>
              <a:t> </a:t>
            </a:r>
            <a:r>
              <a:rPr lang="en-US" b="1" i="1" dirty="0" err="1" smtClean="0">
                <a:latin typeface="Times New Roman"/>
                <a:ea typeface="MS Mincho"/>
              </a:rPr>
              <a:t>tabiatiga</a:t>
            </a:r>
            <a:r>
              <a:rPr lang="en-US" b="1" i="1" dirty="0" smtClean="0">
                <a:latin typeface="Times New Roman"/>
                <a:ea typeface="MS Mincho"/>
              </a:rPr>
              <a:t> </a:t>
            </a:r>
            <a:r>
              <a:rPr lang="en-US" b="1" i="1" dirty="0" err="1" smtClean="0">
                <a:latin typeface="Times New Roman"/>
                <a:ea typeface="MS Mincho"/>
              </a:rPr>
              <a:t>ko’ra</a:t>
            </a:r>
            <a:r>
              <a:rPr lang="en-US" b="1" i="1" dirty="0" smtClean="0">
                <a:latin typeface="Times New Roman"/>
                <a:ea typeface="MS Mincho"/>
              </a:rPr>
              <a:t>:</a:t>
            </a:r>
            <a:endParaRPr lang="ru-RU" dirty="0"/>
          </a:p>
        </p:txBody>
      </p:sp>
      <p:sp>
        <p:nvSpPr>
          <p:cNvPr id="3" name="Объект 2"/>
          <p:cNvSpPr>
            <a:spLocks noGrp="1"/>
          </p:cNvSpPr>
          <p:nvPr>
            <p:ph idx="1"/>
          </p:nvPr>
        </p:nvSpPr>
        <p:spPr>
          <a:xfrm>
            <a:off x="316523" y="978883"/>
            <a:ext cx="8440616" cy="5550871"/>
          </a:xfrm>
        </p:spPr>
        <p:txBody>
          <a:bodyPr/>
          <a:lstStyle/>
          <a:p>
            <a:pPr marL="342900" lvl="0" indent="-342900" algn="just">
              <a:spcAft>
                <a:spcPts val="0"/>
              </a:spcAft>
              <a:buFont typeface="Symbol"/>
              <a:buChar char=""/>
            </a:pPr>
            <a:r>
              <a:rPr lang="en-US" b="1" dirty="0" err="1" smtClean="0">
                <a:latin typeface="Times New Roman"/>
                <a:ea typeface="Times New Roman"/>
              </a:rPr>
              <a:t>Tushuntirsh-misol</a:t>
            </a:r>
            <a:r>
              <a:rPr lang="en-US" b="1" dirty="0" smtClean="0">
                <a:latin typeface="Times New Roman"/>
                <a:ea typeface="Times New Roman"/>
              </a:rPr>
              <a:t> </a:t>
            </a:r>
            <a:r>
              <a:rPr lang="en-US" b="1" dirty="0" err="1" smtClean="0">
                <a:latin typeface="Times New Roman"/>
                <a:ea typeface="Times New Roman"/>
              </a:rPr>
              <a:t>keltirish</a:t>
            </a:r>
            <a:r>
              <a:rPr lang="en-US" b="1" dirty="0" smtClean="0">
                <a:latin typeface="Times New Roman"/>
                <a:ea typeface="Times New Roman"/>
              </a:rPr>
              <a:t> </a:t>
            </a:r>
            <a:r>
              <a:rPr lang="en-US" b="1" dirty="0" err="1" smtClean="0">
                <a:latin typeface="Times New Roman"/>
                <a:ea typeface="Times New Roman"/>
              </a:rPr>
              <a:t>metodi</a:t>
            </a:r>
            <a:r>
              <a:rPr lang="en-US" dirty="0" err="1" smtClean="0">
                <a:latin typeface="Times New Roman"/>
                <a:ea typeface="Times New Roman"/>
              </a:rPr>
              <a:t>-o’qituvchi</a:t>
            </a:r>
            <a:r>
              <a:rPr lang="en-US" dirty="0" smtClean="0">
                <a:latin typeface="Times New Roman"/>
                <a:ea typeface="Times New Roman"/>
              </a:rPr>
              <a:t> </a:t>
            </a:r>
            <a:r>
              <a:rPr lang="en-US" dirty="0" err="1" smtClean="0">
                <a:latin typeface="Times New Roman"/>
                <a:ea typeface="Times New Roman"/>
              </a:rPr>
              <a:t>turli</a:t>
            </a:r>
            <a:r>
              <a:rPr lang="en-US" dirty="0" smtClean="0">
                <a:latin typeface="Times New Roman"/>
                <a:ea typeface="Times New Roman"/>
              </a:rPr>
              <a:t> </a:t>
            </a:r>
            <a:r>
              <a:rPr lang="en-US" dirty="0" err="1" smtClean="0">
                <a:latin typeface="Times New Roman"/>
                <a:ea typeface="Times New Roman"/>
              </a:rPr>
              <a:t>vositalar</a:t>
            </a:r>
            <a:r>
              <a:rPr lang="en-US" dirty="0" smtClean="0">
                <a:latin typeface="Times New Roman"/>
                <a:ea typeface="Times New Roman"/>
              </a:rPr>
              <a:t> </a:t>
            </a:r>
            <a:r>
              <a:rPr lang="en-US" dirty="0" err="1" smtClean="0">
                <a:latin typeface="Times New Roman"/>
                <a:ea typeface="Times New Roman"/>
              </a:rPr>
              <a:t>yordamida</a:t>
            </a:r>
            <a:r>
              <a:rPr lang="en-US" dirty="0" smtClean="0">
                <a:latin typeface="Times New Roman"/>
                <a:ea typeface="Times New Roman"/>
              </a:rPr>
              <a:t> </a:t>
            </a:r>
            <a:r>
              <a:rPr lang="en-US" dirty="0" err="1" smtClean="0">
                <a:latin typeface="Times New Roman"/>
                <a:ea typeface="Times New Roman"/>
              </a:rPr>
              <a:t>tayyor</a:t>
            </a:r>
            <a:r>
              <a:rPr lang="en-US" dirty="0" smtClean="0">
                <a:latin typeface="Times New Roman"/>
                <a:ea typeface="Times New Roman"/>
              </a:rPr>
              <a:t> </a:t>
            </a:r>
            <a:r>
              <a:rPr lang="en-US" dirty="0" err="1" smtClean="0">
                <a:latin typeface="Times New Roman"/>
                <a:ea typeface="Times New Roman"/>
              </a:rPr>
              <a:t>axborotni</a:t>
            </a:r>
            <a:r>
              <a:rPr lang="en-US" dirty="0" smtClean="0">
                <a:latin typeface="Times New Roman"/>
                <a:ea typeface="Times New Roman"/>
              </a:rPr>
              <a:t> </a:t>
            </a:r>
            <a:r>
              <a:rPr lang="en-US" dirty="0" err="1" smtClean="0">
                <a:latin typeface="Times New Roman"/>
                <a:ea typeface="Times New Roman"/>
              </a:rPr>
              <a:t>beradi,o’quvchi</a:t>
            </a:r>
            <a:r>
              <a:rPr lang="en-US" dirty="0" smtClean="0">
                <a:latin typeface="Times New Roman"/>
                <a:ea typeface="Times New Roman"/>
              </a:rPr>
              <a:t> </a:t>
            </a:r>
            <a:r>
              <a:rPr lang="en-US" dirty="0" err="1" smtClean="0">
                <a:latin typeface="Times New Roman"/>
                <a:ea typeface="Times New Roman"/>
              </a:rPr>
              <a:t>uni</a:t>
            </a:r>
            <a:r>
              <a:rPr lang="en-US" dirty="0" smtClean="0">
                <a:latin typeface="Times New Roman"/>
                <a:ea typeface="Times New Roman"/>
              </a:rPr>
              <a:t> </a:t>
            </a:r>
            <a:r>
              <a:rPr lang="en-US" dirty="0" err="1" smtClean="0">
                <a:latin typeface="Times New Roman"/>
                <a:ea typeface="Times New Roman"/>
              </a:rPr>
              <a:t>idrok</a:t>
            </a:r>
            <a:r>
              <a:rPr lang="en-US" dirty="0" smtClean="0">
                <a:latin typeface="Times New Roman"/>
                <a:ea typeface="Times New Roman"/>
              </a:rPr>
              <a:t> </a:t>
            </a:r>
            <a:r>
              <a:rPr lang="en-US" dirty="0" err="1" smtClean="0">
                <a:latin typeface="Times New Roman"/>
                <a:ea typeface="Times New Roman"/>
              </a:rPr>
              <a:t>etadi,anglaydi</a:t>
            </a:r>
            <a:r>
              <a:rPr lang="en-US" dirty="0" smtClean="0">
                <a:latin typeface="Times New Roman"/>
                <a:ea typeface="Times New Roman"/>
              </a:rPr>
              <a:t> </a:t>
            </a:r>
            <a:r>
              <a:rPr lang="en-US" dirty="0" err="1" smtClean="0">
                <a:latin typeface="Times New Roman"/>
                <a:ea typeface="Times New Roman"/>
              </a:rPr>
              <a:t>va</a:t>
            </a:r>
            <a:r>
              <a:rPr lang="en-US" dirty="0" smtClean="0">
                <a:latin typeface="Times New Roman"/>
                <a:ea typeface="Times New Roman"/>
              </a:rPr>
              <a:t> </a:t>
            </a:r>
            <a:r>
              <a:rPr lang="en-US" dirty="0" err="1" smtClean="0">
                <a:latin typeface="Times New Roman"/>
                <a:ea typeface="Times New Roman"/>
              </a:rPr>
              <a:t>esda</a:t>
            </a:r>
            <a:r>
              <a:rPr lang="en-US" dirty="0" smtClean="0">
                <a:latin typeface="Times New Roman"/>
                <a:ea typeface="Times New Roman"/>
              </a:rPr>
              <a:t> </a:t>
            </a:r>
            <a:r>
              <a:rPr lang="en-US" dirty="0" err="1" smtClean="0">
                <a:latin typeface="Times New Roman"/>
                <a:ea typeface="Times New Roman"/>
              </a:rPr>
              <a:t>saqlaydi</a:t>
            </a:r>
            <a:r>
              <a:rPr lang="en-US" dirty="0" smtClean="0">
                <a:latin typeface="Times New Roman"/>
                <a:ea typeface="Times New Roman"/>
              </a:rPr>
              <a:t>. </a:t>
            </a:r>
          </a:p>
          <a:p>
            <a:pPr marL="342900" lvl="0" indent="-342900" algn="just">
              <a:spcAft>
                <a:spcPts val="0"/>
              </a:spcAft>
              <a:buFont typeface="Symbol"/>
              <a:buChar char=""/>
            </a:pPr>
            <a:r>
              <a:rPr lang="en-US" b="1" dirty="0" err="1" smtClean="0">
                <a:latin typeface="Times New Roman"/>
                <a:ea typeface="Times New Roman"/>
              </a:rPr>
              <a:t>Qayta</a:t>
            </a:r>
            <a:r>
              <a:rPr lang="en-US" b="1" dirty="0" smtClean="0">
                <a:latin typeface="Times New Roman"/>
                <a:ea typeface="Times New Roman"/>
              </a:rPr>
              <a:t> </a:t>
            </a:r>
            <a:r>
              <a:rPr lang="en-US" b="1" dirty="0" err="1" smtClean="0">
                <a:latin typeface="Times New Roman"/>
                <a:ea typeface="Times New Roman"/>
              </a:rPr>
              <a:t>tiklash</a:t>
            </a:r>
            <a:r>
              <a:rPr lang="en-US" b="1" dirty="0" smtClean="0">
                <a:latin typeface="Times New Roman"/>
                <a:ea typeface="Times New Roman"/>
              </a:rPr>
              <a:t> </a:t>
            </a:r>
            <a:r>
              <a:rPr lang="en-US" b="1" dirty="0" err="1" smtClean="0">
                <a:latin typeface="Times New Roman"/>
                <a:ea typeface="Times New Roman"/>
              </a:rPr>
              <a:t>metodi</a:t>
            </a:r>
            <a:r>
              <a:rPr lang="en-US" b="1" dirty="0" smtClean="0">
                <a:latin typeface="Times New Roman"/>
                <a:ea typeface="Times New Roman"/>
              </a:rPr>
              <a:t> - </a:t>
            </a:r>
            <a:r>
              <a:rPr lang="en-US" dirty="0" err="1" smtClean="0">
                <a:latin typeface="Times New Roman"/>
                <a:ea typeface="Times New Roman"/>
              </a:rPr>
              <a:t>o’qituvchi</a:t>
            </a:r>
            <a:r>
              <a:rPr lang="en-US" dirty="0" smtClean="0">
                <a:latin typeface="Times New Roman"/>
                <a:ea typeface="Times New Roman"/>
              </a:rPr>
              <a:t> </a:t>
            </a:r>
            <a:r>
              <a:rPr lang="en-US" dirty="0" err="1" smtClean="0">
                <a:latin typeface="Times New Roman"/>
                <a:ea typeface="Times New Roman"/>
              </a:rPr>
              <a:t>axborotni</a:t>
            </a:r>
            <a:r>
              <a:rPr lang="en-US" dirty="0" smtClean="0">
                <a:latin typeface="Times New Roman"/>
                <a:ea typeface="Times New Roman"/>
              </a:rPr>
              <a:t> </a:t>
            </a:r>
            <a:r>
              <a:rPr lang="en-US" dirty="0" err="1" smtClean="0">
                <a:latin typeface="Times New Roman"/>
                <a:ea typeface="Times New Roman"/>
              </a:rPr>
              <a:t>tayyor</a:t>
            </a:r>
            <a:r>
              <a:rPr lang="en-US" dirty="0" smtClean="0">
                <a:latin typeface="Times New Roman"/>
                <a:ea typeface="Times New Roman"/>
              </a:rPr>
              <a:t> </a:t>
            </a:r>
            <a:r>
              <a:rPr lang="en-US" dirty="0" err="1" smtClean="0">
                <a:latin typeface="Times New Roman"/>
                <a:ea typeface="Times New Roman"/>
              </a:rPr>
              <a:t>ko’rinishida</a:t>
            </a:r>
            <a:r>
              <a:rPr lang="en-US" dirty="0" smtClean="0">
                <a:latin typeface="Times New Roman"/>
                <a:ea typeface="Times New Roman"/>
              </a:rPr>
              <a:t> </a:t>
            </a:r>
            <a:r>
              <a:rPr lang="en-US" dirty="0" err="1" smtClean="0">
                <a:latin typeface="Times New Roman"/>
                <a:ea typeface="Times New Roman"/>
              </a:rPr>
              <a:t>tushuntiradi,o’quvchi</a:t>
            </a:r>
            <a:r>
              <a:rPr lang="en-US" dirty="0" smtClean="0">
                <a:latin typeface="Times New Roman"/>
                <a:ea typeface="Times New Roman"/>
              </a:rPr>
              <a:t> </a:t>
            </a:r>
            <a:r>
              <a:rPr lang="en-US" dirty="0" err="1" smtClean="0">
                <a:latin typeface="Times New Roman"/>
                <a:ea typeface="Times New Roman"/>
              </a:rPr>
              <a:t>uni</a:t>
            </a:r>
            <a:r>
              <a:rPr lang="en-US" dirty="0" smtClean="0">
                <a:latin typeface="Times New Roman"/>
                <a:ea typeface="Times New Roman"/>
              </a:rPr>
              <a:t> </a:t>
            </a:r>
            <a:r>
              <a:rPr lang="en-US" dirty="0" err="1" smtClean="0">
                <a:latin typeface="Times New Roman"/>
                <a:ea typeface="Times New Roman"/>
              </a:rPr>
              <a:t>o’zlashtiradi</a:t>
            </a:r>
            <a:r>
              <a:rPr lang="en-US" dirty="0" smtClean="0">
                <a:latin typeface="Times New Roman"/>
                <a:ea typeface="Times New Roman"/>
              </a:rPr>
              <a:t> </a:t>
            </a:r>
            <a:r>
              <a:rPr lang="en-US" dirty="0" err="1" smtClean="0">
                <a:latin typeface="Times New Roman"/>
                <a:ea typeface="Times New Roman"/>
              </a:rPr>
              <a:t>va</a:t>
            </a:r>
            <a:r>
              <a:rPr lang="en-US" dirty="0" smtClean="0">
                <a:latin typeface="Times New Roman"/>
                <a:ea typeface="Times New Roman"/>
              </a:rPr>
              <a:t> </a:t>
            </a:r>
            <a:r>
              <a:rPr lang="en-US" dirty="0" err="1" smtClean="0">
                <a:latin typeface="Times New Roman"/>
                <a:ea typeface="Times New Roman"/>
              </a:rPr>
              <a:t>qayta</a:t>
            </a:r>
            <a:r>
              <a:rPr lang="en-US" dirty="0" smtClean="0">
                <a:latin typeface="Times New Roman"/>
                <a:ea typeface="Times New Roman"/>
              </a:rPr>
              <a:t> </a:t>
            </a:r>
            <a:r>
              <a:rPr lang="en-US" dirty="0" err="1" smtClean="0">
                <a:latin typeface="Times New Roman"/>
                <a:ea typeface="Times New Roman"/>
              </a:rPr>
              <a:t>tiklaydi,xotirlaydi</a:t>
            </a:r>
            <a:r>
              <a:rPr lang="en-US" dirty="0" smtClean="0">
                <a:latin typeface="Times New Roman"/>
                <a:ea typeface="Times New Roman"/>
              </a:rPr>
              <a:t>. </a:t>
            </a:r>
          </a:p>
          <a:p>
            <a:pPr marL="342900" lvl="0" indent="-342900" algn="just">
              <a:spcAft>
                <a:spcPts val="0"/>
              </a:spcAft>
              <a:buFont typeface="Symbol"/>
              <a:buChar char=""/>
            </a:pPr>
            <a:r>
              <a:rPr lang="en-US" b="1" dirty="0" err="1" smtClean="0">
                <a:latin typeface="Times New Roman" panose="02020603050405020304" pitchFamily="18" charset="0"/>
                <a:cs typeface="Times New Roman" panose="02020603050405020304" pitchFamily="18" charset="0"/>
              </a:rPr>
              <a:t>Qisman-izlanish</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savol-javob</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metodi</a:t>
            </a:r>
            <a:r>
              <a:rPr lang="en-US" b="1"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oʼqituvchi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oʼquvchini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izlash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amallarini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bajarishga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jalb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oʼquvchi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topshiriqni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qisman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mustaqil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bajaradi</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342900" lvl="0" indent="-342900" algn="just">
              <a:spcAft>
                <a:spcPts val="0"/>
              </a:spcAft>
              <a:buFont typeface="Symbol"/>
              <a:buChar char=""/>
            </a:pPr>
            <a:r>
              <a:rPr lang="en-US" b="1" dirty="0" err="1" smtClean="0">
                <a:latin typeface="Times New Roman" panose="02020603050405020304" pitchFamily="18" charset="0"/>
                <a:cs typeface="Times New Roman" panose="02020603050405020304" pitchFamily="18" charset="0"/>
              </a:rPr>
              <a:t>Tanqidiy</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metod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oʼquvchining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bilimlarni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ijodiy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izlashi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bilimini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orttirish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narsa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hodisani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tekshirish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xulosa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qilish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bilimi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koʼnikmasini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amalda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qoʼllashga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oʼrganish</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9779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Заголовок 1048610"/>
          <p:cNvSpPr>
            <a:spLocks noGrp="1"/>
          </p:cNvSpPr>
          <p:nvPr>
            <p:ph type="ctrTitle"/>
          </p:nvPr>
        </p:nvSpPr>
        <p:spPr/>
        <p:txBody>
          <a:bodyPr/>
          <a:lstStyle/>
          <a:p>
            <a:endParaRPr lang="x-none"/>
          </a:p>
        </p:txBody>
      </p:sp>
      <p:sp>
        <p:nvSpPr>
          <p:cNvPr id="1048612" name="Подзаголовок 1048611"/>
          <p:cNvSpPr>
            <a:spLocks noGrp="1"/>
          </p:cNvSpPr>
          <p:nvPr>
            <p:ph type="subTitle" idx="1"/>
          </p:nvPr>
        </p:nvSpPr>
        <p:spPr/>
        <p:txBody>
          <a:bodyPr/>
          <a:lstStyle/>
          <a:p>
            <a:endParaRPr lang="x-none"/>
          </a:p>
        </p:txBody>
      </p:sp>
      <p:pic>
        <p:nvPicPr>
          <p:cNvPr id="2097166" name="Рисунок 2097165"/>
          <p:cNvPicPr>
            <a:picLocks/>
          </p:cNvPicPr>
          <p:nvPr/>
        </p:nvPicPr>
        <p:blipFill>
          <a:blip r:embed="rId2"/>
          <a:stretch>
            <a:fillRect/>
          </a:stretch>
        </p:blipFill>
        <p:spPr>
          <a:xfrm>
            <a:off x="0" y="36163"/>
            <a:ext cx="9144000" cy="6774945"/>
          </a:xfrm>
          <a:prstGeom prst="rect">
            <a:avLst/>
          </a:prstGeom>
        </p:spPr>
      </p:pic>
    </p:spTree>
    <p:extLst>
      <p:ext uri="{BB962C8B-B14F-4D97-AF65-F5344CB8AC3E}">
        <p14:creationId xmlns:p14="http://schemas.microsoft.com/office/powerpoint/2010/main" val="215098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Рисунок 2097161"/>
          <p:cNvPicPr>
            <a:picLocks/>
          </p:cNvPicPr>
          <p:nvPr/>
        </p:nvPicPr>
        <p:blipFill>
          <a:blip r:embed="rId2"/>
          <a:stretch>
            <a:fillRect/>
          </a:stretch>
        </p:blipFill>
        <p:spPr>
          <a:xfrm>
            <a:off x="621324" y="304267"/>
            <a:ext cx="7948246" cy="6037918"/>
          </a:xfrm>
          <a:prstGeom prst="rect">
            <a:avLst/>
          </a:prstGeom>
        </p:spPr>
      </p:pic>
      <p:pic>
        <p:nvPicPr>
          <p:cNvPr id="3" name="Рисунок 2"/>
          <p:cNvPicPr>
            <a:picLocks/>
          </p:cNvPicPr>
          <p:nvPr/>
        </p:nvPicPr>
        <p:blipFill>
          <a:blip r:embed="rId3"/>
          <a:stretch>
            <a:fillRect/>
          </a:stretch>
        </p:blipFill>
        <p:spPr>
          <a:xfrm>
            <a:off x="0" y="30844"/>
            <a:ext cx="9144000" cy="65847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292" y="764704"/>
            <a:ext cx="8574052" cy="5967536"/>
          </a:xfrm>
        </p:spPr>
        <p:txBody>
          <a:bodyPr>
            <a:noAutofit/>
          </a:bodyPr>
          <a:lstStyle/>
          <a:p>
            <a:endParaRPr lang="ru-RU" sz="2400" dirty="0"/>
          </a:p>
        </p:txBody>
      </p:sp>
      <p:sp>
        <p:nvSpPr>
          <p:cNvPr id="5" name="Заголовок 1"/>
          <p:cNvSpPr txBox="1">
            <a:spLocks/>
          </p:cNvSpPr>
          <p:nvPr/>
        </p:nvSpPr>
        <p:spPr>
          <a:xfrm>
            <a:off x="467544" y="5589240"/>
            <a:ext cx="8305800" cy="1143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dirty="0" err="1" smtClean="0">
                <a:solidFill>
                  <a:srgbClr val="000000"/>
                </a:solidFill>
              </a:rPr>
              <a:t>Ta`limda</a:t>
            </a:r>
            <a:r>
              <a:rPr lang="en-US" sz="2800" dirty="0" smtClean="0">
                <a:solidFill>
                  <a:srgbClr val="000000"/>
                </a:solidFill>
              </a:rPr>
              <a:t> </a:t>
            </a:r>
            <a:r>
              <a:rPr lang="en-US" sz="2800" dirty="0" err="1">
                <a:solidFill>
                  <a:srgbClr val="000000"/>
                </a:solidFill>
              </a:rPr>
              <a:t>olimlarning</a:t>
            </a:r>
            <a:r>
              <a:rPr lang="en-US" sz="2800" dirty="0">
                <a:solidFill>
                  <a:srgbClr val="000000"/>
                </a:solidFill>
              </a:rPr>
              <a:t> </a:t>
            </a:r>
            <a:r>
              <a:rPr lang="en-US" sz="2800" dirty="0" err="1">
                <a:solidFill>
                  <a:srgbClr val="000000"/>
                </a:solidFill>
              </a:rPr>
              <a:t>tasniflarini</a:t>
            </a:r>
            <a:r>
              <a:rPr lang="en-US" sz="2800" dirty="0">
                <a:solidFill>
                  <a:srgbClr val="000000"/>
                </a:solidFill>
              </a:rPr>
              <a:t> </a:t>
            </a:r>
            <a:r>
              <a:rPr lang="en-US" sz="2800" dirty="0" err="1">
                <a:solidFill>
                  <a:srgbClr val="000000"/>
                </a:solidFill>
              </a:rPr>
              <a:t>umumlashtirib</a:t>
            </a:r>
            <a:r>
              <a:rPr lang="en-US" sz="2800" dirty="0">
                <a:solidFill>
                  <a:srgbClr val="000000"/>
                </a:solidFill>
              </a:rPr>
              <a:t>, Yu. K. </a:t>
            </a:r>
            <a:r>
              <a:rPr lang="en-US" sz="2800" dirty="0" err="1">
                <a:solidFill>
                  <a:srgbClr val="000000"/>
                </a:solidFill>
              </a:rPr>
              <a:t>Babanskiyning</a:t>
            </a:r>
            <a:r>
              <a:rPr lang="en-US" sz="2800" dirty="0">
                <a:solidFill>
                  <a:srgbClr val="000000"/>
                </a:solidFill>
              </a:rPr>
              <a:t> </a:t>
            </a:r>
            <a:r>
              <a:rPr lang="en-US" sz="2800" dirty="0" err="1">
                <a:solidFill>
                  <a:srgbClr val="000000"/>
                </a:solidFill>
              </a:rPr>
              <a:t>tasnifini</a:t>
            </a:r>
            <a:r>
              <a:rPr lang="en-US" sz="2800" dirty="0">
                <a:solidFill>
                  <a:srgbClr val="000000"/>
                </a:solidFill>
              </a:rPr>
              <a:t> </a:t>
            </a:r>
            <a:r>
              <a:rPr lang="en-US" sz="2800" dirty="0" err="1" smtClean="0">
                <a:solidFill>
                  <a:srgbClr val="000000"/>
                </a:solidFill>
              </a:rPr>
              <a:t>ma'qullangan</a:t>
            </a:r>
            <a:r>
              <a:rPr lang="en-US" sz="2800" dirty="0" smtClean="0">
                <a:solidFill>
                  <a:srgbClr val="000000"/>
                </a:solidFill>
              </a:rPr>
              <a:t> </a:t>
            </a:r>
            <a:r>
              <a:rPr lang="en-US" sz="2800" dirty="0" err="1">
                <a:solidFill>
                  <a:srgbClr val="000000"/>
                </a:solidFill>
              </a:rPr>
              <a:t>va</a:t>
            </a:r>
            <a:r>
              <a:rPr lang="en-US" sz="2800" dirty="0">
                <a:solidFill>
                  <a:srgbClr val="000000"/>
                </a:solidFill>
              </a:rPr>
              <a:t> </a:t>
            </a:r>
            <a:r>
              <a:rPr lang="en-US" sz="2800" dirty="0" err="1">
                <a:solidFill>
                  <a:srgbClr val="000000"/>
                </a:solidFill>
              </a:rPr>
              <a:t>tasniflashning</a:t>
            </a:r>
            <a:r>
              <a:rPr lang="en-US" sz="2800" dirty="0">
                <a:solidFill>
                  <a:srgbClr val="000000"/>
                </a:solidFill>
              </a:rPr>
              <a:t> </a:t>
            </a:r>
            <a:r>
              <a:rPr lang="en-US" sz="2800" dirty="0" err="1">
                <a:solidFill>
                  <a:srgbClr val="000000"/>
                </a:solidFill>
              </a:rPr>
              <a:t>quyidagi</a:t>
            </a:r>
            <a:r>
              <a:rPr lang="en-US" sz="2800" dirty="0">
                <a:solidFill>
                  <a:srgbClr val="000000"/>
                </a:solidFill>
              </a:rPr>
              <a:t> </a:t>
            </a:r>
            <a:r>
              <a:rPr lang="en-US" sz="2800" dirty="0" err="1">
                <a:solidFill>
                  <a:srgbClr val="000000"/>
                </a:solidFill>
              </a:rPr>
              <a:t>tartibini</a:t>
            </a:r>
            <a:r>
              <a:rPr lang="en-US" sz="2800" dirty="0">
                <a:solidFill>
                  <a:srgbClr val="000000"/>
                </a:solidFill>
              </a:rPr>
              <a:t> </a:t>
            </a:r>
            <a:r>
              <a:rPr lang="en-US" sz="2800" dirty="0" err="1">
                <a:solidFill>
                  <a:srgbClr val="000000"/>
                </a:solidFill>
              </a:rPr>
              <a:t>tavsiya</a:t>
            </a:r>
            <a:r>
              <a:rPr lang="en-US" sz="2800" dirty="0">
                <a:solidFill>
                  <a:srgbClr val="000000"/>
                </a:solidFill>
              </a:rPr>
              <a:t> </a:t>
            </a:r>
            <a:r>
              <a:rPr lang="en-US" sz="2800" dirty="0" err="1" smtClean="0">
                <a:solidFill>
                  <a:srgbClr val="000000"/>
                </a:solidFill>
              </a:rPr>
              <a:t>etilgan</a:t>
            </a:r>
            <a:r>
              <a:rPr lang="en-US" sz="2800" dirty="0">
                <a:solidFill>
                  <a:srgbClr val="000000"/>
                </a:solidFill>
              </a:rPr>
              <a:t>:</a:t>
            </a:r>
            <a:br>
              <a:rPr lang="en-US" sz="2800" dirty="0">
                <a:solidFill>
                  <a:srgbClr val="000000"/>
                </a:solidFill>
              </a:rPr>
            </a:br>
            <a:r>
              <a:rPr lang="en-US" sz="2800" dirty="0">
                <a:solidFill>
                  <a:srgbClr val="000000"/>
                </a:solidFill>
              </a:rPr>
              <a:t> </a:t>
            </a:r>
            <a:r>
              <a:rPr lang="en-US" sz="2800" b="1" dirty="0">
                <a:solidFill>
                  <a:srgbClr val="000000"/>
                </a:solidFill>
              </a:rPr>
              <a:t>-</a:t>
            </a:r>
            <a:r>
              <a:rPr lang="en-US" sz="2800" b="1" dirty="0" err="1">
                <a:solidFill>
                  <a:srgbClr val="000000"/>
                </a:solidFill>
              </a:rPr>
              <a:t>yangi</a:t>
            </a:r>
            <a:r>
              <a:rPr lang="en-US" sz="2800" b="1" dirty="0">
                <a:solidFill>
                  <a:srgbClr val="000000"/>
                </a:solidFill>
              </a:rPr>
              <a:t> </a:t>
            </a:r>
            <a:r>
              <a:rPr lang="en-US" sz="2800" dirty="0" err="1">
                <a:solidFill>
                  <a:srgbClr val="000000"/>
                </a:solidFill>
              </a:rPr>
              <a:t>bilimlarni</a:t>
            </a:r>
            <a:r>
              <a:rPr lang="en-US" sz="2800" dirty="0">
                <a:solidFill>
                  <a:srgbClr val="000000"/>
                </a:solidFill>
              </a:rPr>
              <a:t> </a:t>
            </a:r>
            <a:r>
              <a:rPr lang="en-US" sz="2800" dirty="0" err="1">
                <a:solidFill>
                  <a:srgbClr val="000000"/>
                </a:solidFill>
              </a:rPr>
              <a:t>berish</a:t>
            </a:r>
            <a:r>
              <a:rPr lang="en-US" sz="2800" dirty="0">
                <a:solidFill>
                  <a:srgbClr val="000000"/>
                </a:solidFill>
              </a:rPr>
              <a:t> </a:t>
            </a:r>
            <a:r>
              <a:rPr lang="en-US" sz="2800" dirty="0" err="1">
                <a:solidFill>
                  <a:srgbClr val="000000"/>
                </a:solidFill>
              </a:rPr>
              <a:t>metodlari</a:t>
            </a:r>
            <a:r>
              <a:rPr lang="en-US" sz="2800" dirty="0">
                <a:solidFill>
                  <a:srgbClr val="000000"/>
                </a:solidFill>
              </a:rPr>
              <a:t> (</a:t>
            </a:r>
            <a:r>
              <a:rPr lang="en-US" sz="2800" dirty="0" err="1">
                <a:solidFill>
                  <a:srgbClr val="000000"/>
                </a:solidFill>
              </a:rPr>
              <a:t>o'qituvchining</a:t>
            </a:r>
            <a:r>
              <a:rPr lang="en-US" sz="2800" dirty="0">
                <a:solidFill>
                  <a:srgbClr val="000000"/>
                </a:solidFill>
              </a:rPr>
              <a:t> </a:t>
            </a:r>
            <a:r>
              <a:rPr lang="en-US" sz="2800" dirty="0" err="1">
                <a:solidFill>
                  <a:srgbClr val="000000"/>
                </a:solidFill>
              </a:rPr>
              <a:t>so'zlariga</a:t>
            </a:r>
            <a:r>
              <a:rPr lang="en-US" sz="2800" dirty="0">
                <a:solidFill>
                  <a:srgbClr val="000000"/>
                </a:solidFill>
              </a:rPr>
              <a:t> </a:t>
            </a:r>
            <a:r>
              <a:rPr lang="en-US" sz="2800" dirty="0" err="1">
                <a:solidFill>
                  <a:srgbClr val="000000"/>
                </a:solidFill>
              </a:rPr>
              <a:t>tayangan</a:t>
            </a:r>
            <a:r>
              <a:rPr lang="en-US" sz="2800" dirty="0">
                <a:solidFill>
                  <a:srgbClr val="000000"/>
                </a:solidFill>
              </a:rPr>
              <a:t> </a:t>
            </a:r>
            <a:r>
              <a:rPr lang="en-US" sz="2800" dirty="0" err="1">
                <a:solidFill>
                  <a:srgbClr val="000000"/>
                </a:solidFill>
              </a:rPr>
              <a:t>holda</a:t>
            </a:r>
            <a:r>
              <a:rPr lang="en-US" sz="2800" dirty="0">
                <a:solidFill>
                  <a:srgbClr val="000000"/>
                </a:solidFill>
              </a:rPr>
              <a:t> </a:t>
            </a:r>
            <a:r>
              <a:rPr lang="en-US" sz="2800" dirty="0" err="1">
                <a:solidFill>
                  <a:srgbClr val="000000"/>
                </a:solidFill>
              </a:rPr>
              <a:t>berish</a:t>
            </a:r>
            <a:r>
              <a:rPr lang="en-US" sz="2800" dirty="0">
                <a:solidFill>
                  <a:srgbClr val="000000"/>
                </a:solidFill>
              </a:rPr>
              <a:t> </a:t>
            </a:r>
            <a:r>
              <a:rPr lang="en-US" sz="2800" dirty="0" err="1">
                <a:solidFill>
                  <a:srgbClr val="000000"/>
                </a:solidFill>
              </a:rPr>
              <a:t>uchun</a:t>
            </a:r>
            <a:r>
              <a:rPr lang="en-US" sz="2800" dirty="0">
                <a:solidFill>
                  <a:srgbClr val="000000"/>
                </a:solidFill>
              </a:rPr>
              <a:t> </a:t>
            </a:r>
            <a:r>
              <a:rPr lang="en-US" sz="2800" dirty="0" err="1">
                <a:solidFill>
                  <a:srgbClr val="000000"/>
                </a:solidFill>
              </a:rPr>
              <a:t>foydalanilgan</a:t>
            </a:r>
            <a:r>
              <a:rPr lang="en-US" sz="2800" dirty="0">
                <a:solidFill>
                  <a:srgbClr val="000000"/>
                </a:solidFill>
              </a:rPr>
              <a:t> </a:t>
            </a:r>
            <a:r>
              <a:rPr lang="en-US" sz="2800" dirty="0" err="1">
                <a:solidFill>
                  <a:srgbClr val="000000"/>
                </a:solidFill>
              </a:rPr>
              <a:t>tushuntirish</a:t>
            </a:r>
            <a:r>
              <a:rPr lang="en-US" sz="2800" dirty="0">
                <a:solidFill>
                  <a:srgbClr val="000000"/>
                </a:solidFill>
              </a:rPr>
              <a:t>, </a:t>
            </a:r>
            <a:r>
              <a:rPr lang="en-US" sz="2800" dirty="0" err="1">
                <a:solidFill>
                  <a:srgbClr val="000000"/>
                </a:solidFill>
              </a:rPr>
              <a:t>hikoya</a:t>
            </a:r>
            <a:r>
              <a:rPr lang="en-US" sz="2800" dirty="0">
                <a:solidFill>
                  <a:srgbClr val="000000"/>
                </a:solidFill>
              </a:rPr>
              <a:t>, </a:t>
            </a:r>
            <a:r>
              <a:rPr lang="en-US" sz="2800" dirty="0" err="1">
                <a:solidFill>
                  <a:srgbClr val="000000"/>
                </a:solidFill>
              </a:rPr>
              <a:t>maktab</a:t>
            </a:r>
            <a:r>
              <a:rPr lang="en-US" sz="2800" dirty="0">
                <a:solidFill>
                  <a:srgbClr val="000000"/>
                </a:solidFill>
              </a:rPr>
              <a:t> </a:t>
            </a:r>
            <a:r>
              <a:rPr lang="en-US" sz="2800" dirty="0" err="1">
                <a:solidFill>
                  <a:srgbClr val="000000"/>
                </a:solidFill>
              </a:rPr>
              <a:t>ma'ruza</a:t>
            </a:r>
            <a:r>
              <a:rPr lang="en-US" sz="2800" dirty="0">
                <a:solidFill>
                  <a:srgbClr val="000000"/>
                </a:solidFill>
              </a:rPr>
              <a:t>); </a:t>
            </a:r>
            <a:br>
              <a:rPr lang="en-US" sz="2800" dirty="0">
                <a:solidFill>
                  <a:srgbClr val="000000"/>
                </a:solidFill>
              </a:rPr>
            </a:br>
            <a:r>
              <a:rPr lang="en-US" sz="2800" b="1" dirty="0">
                <a:solidFill>
                  <a:srgbClr val="000000"/>
                </a:solidFill>
              </a:rPr>
              <a:t>-</a:t>
            </a:r>
            <a:r>
              <a:rPr lang="en-US" sz="2800" b="1" dirty="0" err="1">
                <a:solidFill>
                  <a:srgbClr val="000000"/>
                </a:solidFill>
              </a:rPr>
              <a:t>yangi</a:t>
            </a:r>
            <a:r>
              <a:rPr lang="en-US" sz="2800" b="1" dirty="0">
                <a:solidFill>
                  <a:srgbClr val="000000"/>
                </a:solidFill>
              </a:rPr>
              <a:t> </a:t>
            </a:r>
            <a:r>
              <a:rPr lang="en-US" sz="2800" dirty="0" err="1">
                <a:solidFill>
                  <a:srgbClr val="000000"/>
                </a:solidFill>
              </a:rPr>
              <a:t>bilimlar</a:t>
            </a:r>
            <a:r>
              <a:rPr lang="en-US" sz="2800" dirty="0">
                <a:solidFill>
                  <a:srgbClr val="000000"/>
                </a:solidFill>
              </a:rPr>
              <a:t> </a:t>
            </a:r>
            <a:r>
              <a:rPr lang="en-US" sz="2800" dirty="0" err="1">
                <a:solidFill>
                  <a:srgbClr val="000000"/>
                </a:solidFill>
              </a:rPr>
              <a:t>o'zlashtirilishi</a:t>
            </a:r>
            <a:r>
              <a:rPr lang="en-US" sz="2800" dirty="0">
                <a:solidFill>
                  <a:srgbClr val="000000"/>
                </a:solidFill>
              </a:rPr>
              <a:t>, </a:t>
            </a:r>
            <a:r>
              <a:rPr lang="en-US" sz="2800" dirty="0" err="1">
                <a:solidFill>
                  <a:srgbClr val="000000"/>
                </a:solidFill>
              </a:rPr>
              <a:t>mustahkam</a:t>
            </a:r>
            <a:r>
              <a:rPr lang="en-US" sz="2800" dirty="0">
                <a:solidFill>
                  <a:srgbClr val="000000"/>
                </a:solidFill>
              </a:rPr>
              <a:t> </a:t>
            </a:r>
            <a:r>
              <a:rPr lang="en-US" sz="2800" dirty="0" err="1">
                <a:solidFill>
                  <a:srgbClr val="000000"/>
                </a:solidFill>
              </a:rPr>
              <a:t>malakalar</a:t>
            </a:r>
            <a:r>
              <a:rPr lang="en-US" sz="2800" dirty="0">
                <a:solidFill>
                  <a:srgbClr val="000000"/>
                </a:solidFill>
              </a:rPr>
              <a:t> </a:t>
            </a:r>
            <a:r>
              <a:rPr lang="en-US" sz="2800" dirty="0" err="1">
                <a:solidFill>
                  <a:srgbClr val="000000"/>
                </a:solidFill>
              </a:rPr>
              <a:t>shakllanishi</a:t>
            </a:r>
            <a:r>
              <a:rPr lang="en-US" sz="2800" dirty="0">
                <a:solidFill>
                  <a:srgbClr val="000000"/>
                </a:solidFill>
              </a:rPr>
              <a:t> </a:t>
            </a:r>
            <a:r>
              <a:rPr lang="en-US" sz="2800" dirty="0" err="1">
                <a:solidFill>
                  <a:srgbClr val="000000"/>
                </a:solidFill>
              </a:rPr>
              <a:t>uchun</a:t>
            </a:r>
            <a:r>
              <a:rPr lang="en-US" sz="2800" dirty="0">
                <a:solidFill>
                  <a:srgbClr val="000000"/>
                </a:solidFill>
              </a:rPr>
              <a:t> </a:t>
            </a:r>
            <a:r>
              <a:rPr lang="en-US" sz="2800" dirty="0" err="1">
                <a:solidFill>
                  <a:srgbClr val="000000"/>
                </a:solidFill>
              </a:rPr>
              <a:t>foydalaniladigan</a:t>
            </a:r>
            <a:r>
              <a:rPr lang="en-US" sz="2800" dirty="0">
                <a:solidFill>
                  <a:srgbClr val="000000"/>
                </a:solidFill>
              </a:rPr>
              <a:t> </a:t>
            </a:r>
            <a:r>
              <a:rPr lang="en-US" sz="2800" dirty="0" err="1">
                <a:solidFill>
                  <a:srgbClr val="000000"/>
                </a:solidFill>
              </a:rPr>
              <a:t>metodlar</a:t>
            </a:r>
            <a:r>
              <a:rPr lang="en-US" sz="2800" dirty="0">
                <a:solidFill>
                  <a:srgbClr val="000000"/>
                </a:solidFill>
              </a:rPr>
              <a:t>: </a:t>
            </a:r>
            <a:r>
              <a:rPr lang="en-US" sz="2800" dirty="0" err="1">
                <a:solidFill>
                  <a:srgbClr val="000000"/>
                </a:solidFill>
              </a:rPr>
              <a:t>suhbat</a:t>
            </a:r>
            <a:r>
              <a:rPr lang="en-US" sz="2800" dirty="0">
                <a:solidFill>
                  <a:srgbClr val="000000"/>
                </a:solidFill>
              </a:rPr>
              <a:t>, </a:t>
            </a:r>
            <a:r>
              <a:rPr lang="en-US" sz="2800" dirty="0" err="1">
                <a:solidFill>
                  <a:srgbClr val="000000"/>
                </a:solidFill>
              </a:rPr>
              <a:t>ekskursiya</a:t>
            </a:r>
            <a:r>
              <a:rPr lang="en-US" sz="2800" dirty="0">
                <a:solidFill>
                  <a:srgbClr val="000000"/>
                </a:solidFill>
              </a:rPr>
              <a:t>, </a:t>
            </a:r>
            <a:r>
              <a:rPr lang="en-US" sz="2800" dirty="0" err="1">
                <a:solidFill>
                  <a:srgbClr val="000000"/>
                </a:solidFill>
              </a:rPr>
              <a:t>eksperiment</a:t>
            </a:r>
            <a:r>
              <a:rPr lang="en-US" sz="2800" dirty="0">
                <a:solidFill>
                  <a:srgbClr val="000000"/>
                </a:solidFill>
              </a:rPr>
              <a:t> </a:t>
            </a:r>
            <a:r>
              <a:rPr lang="en-US" sz="2800" dirty="0" err="1">
                <a:solidFill>
                  <a:srgbClr val="000000"/>
                </a:solidFill>
              </a:rPr>
              <a:t>va</a:t>
            </a:r>
            <a:r>
              <a:rPr lang="en-US" sz="2800" dirty="0">
                <a:solidFill>
                  <a:srgbClr val="000000"/>
                </a:solidFill>
              </a:rPr>
              <a:t> </a:t>
            </a:r>
            <a:r>
              <a:rPr lang="en-US" sz="2800" dirty="0" err="1">
                <a:solidFill>
                  <a:srgbClr val="000000"/>
                </a:solidFill>
              </a:rPr>
              <a:t>laboratoriya</a:t>
            </a:r>
            <a:r>
              <a:rPr lang="en-US" sz="2800" dirty="0">
                <a:solidFill>
                  <a:srgbClr val="000000"/>
                </a:solidFill>
              </a:rPr>
              <a:t> </a:t>
            </a:r>
            <a:r>
              <a:rPr lang="en-US" sz="2800" dirty="0" err="1">
                <a:solidFill>
                  <a:srgbClr val="000000"/>
                </a:solidFill>
              </a:rPr>
              <a:t>ishi</a:t>
            </a:r>
            <a:r>
              <a:rPr lang="en-US" sz="2800" dirty="0">
                <a:solidFill>
                  <a:srgbClr val="000000"/>
                </a:solidFill>
              </a:rPr>
              <a:t>, </a:t>
            </a:r>
            <a:r>
              <a:rPr lang="en-US" sz="2800" dirty="0" err="1">
                <a:solidFill>
                  <a:srgbClr val="000000"/>
                </a:solidFill>
              </a:rPr>
              <a:t>darslik</a:t>
            </a:r>
            <a:r>
              <a:rPr lang="en-US" sz="2800" dirty="0">
                <a:solidFill>
                  <a:srgbClr val="000000"/>
                </a:solidFill>
              </a:rPr>
              <a:t> </a:t>
            </a:r>
            <a:r>
              <a:rPr lang="en-US" sz="2800" dirty="0" err="1">
                <a:solidFill>
                  <a:srgbClr val="000000"/>
                </a:solidFill>
              </a:rPr>
              <a:t>va</a:t>
            </a:r>
            <a:r>
              <a:rPr lang="en-US" sz="2800" dirty="0">
                <a:solidFill>
                  <a:srgbClr val="000000"/>
                </a:solidFill>
              </a:rPr>
              <a:t> </a:t>
            </a:r>
            <a:r>
              <a:rPr lang="en-US" sz="2800" dirty="0" err="1">
                <a:solidFill>
                  <a:srgbClr val="000000"/>
                </a:solidFill>
              </a:rPr>
              <a:t>kitob</a:t>
            </a:r>
            <a:r>
              <a:rPr lang="en-US" sz="2800" dirty="0">
                <a:solidFill>
                  <a:srgbClr val="000000"/>
                </a:solidFill>
              </a:rPr>
              <a:t> </a:t>
            </a:r>
            <a:r>
              <a:rPr lang="en-US" sz="2800" dirty="0" err="1">
                <a:solidFill>
                  <a:srgbClr val="000000"/>
                </a:solidFill>
              </a:rPr>
              <a:t>bilan</a:t>
            </a:r>
            <a:r>
              <a:rPr lang="en-US" sz="2800" dirty="0">
                <a:solidFill>
                  <a:srgbClr val="000000"/>
                </a:solidFill>
              </a:rPr>
              <a:t> </a:t>
            </a:r>
            <a:r>
              <a:rPr lang="en-US" sz="2800" dirty="0" err="1">
                <a:solidFill>
                  <a:srgbClr val="000000"/>
                </a:solidFill>
              </a:rPr>
              <a:t>ishlash</a:t>
            </a:r>
            <a:r>
              <a:rPr lang="en-US" sz="2800" dirty="0">
                <a:solidFill>
                  <a:srgbClr val="000000"/>
                </a:solidFill>
              </a:rPr>
              <a:t>, </a:t>
            </a:r>
            <a:r>
              <a:rPr lang="en-US" sz="2800" dirty="0" err="1">
                <a:solidFill>
                  <a:srgbClr val="000000"/>
                </a:solidFill>
              </a:rPr>
              <a:t>o'yin</a:t>
            </a:r>
            <a:r>
              <a:rPr lang="en-US" sz="2800" dirty="0">
                <a:solidFill>
                  <a:srgbClr val="000000"/>
                </a:solidFill>
              </a:rPr>
              <a:t>, </a:t>
            </a:r>
            <a:r>
              <a:rPr lang="en-US" sz="2800" dirty="0" err="1">
                <a:solidFill>
                  <a:srgbClr val="000000"/>
                </a:solidFill>
              </a:rPr>
              <a:t>mashqlar</a:t>
            </a:r>
            <a:r>
              <a:rPr lang="en-US" sz="2800" dirty="0">
                <a:solidFill>
                  <a:srgbClr val="000000"/>
                </a:solidFill>
              </a:rPr>
              <a:t>; </a:t>
            </a:r>
            <a:br>
              <a:rPr lang="en-US" sz="2800" dirty="0">
                <a:solidFill>
                  <a:srgbClr val="000000"/>
                </a:solidFill>
              </a:rPr>
            </a:br>
            <a:r>
              <a:rPr lang="en-US" sz="2800" b="1" dirty="0">
                <a:solidFill>
                  <a:srgbClr val="000000"/>
                </a:solidFill>
              </a:rPr>
              <a:t>-</a:t>
            </a:r>
            <a:r>
              <a:rPr lang="en-US" sz="2800" b="1" dirty="0" err="1">
                <a:solidFill>
                  <a:srgbClr val="000000"/>
                </a:solidFill>
              </a:rPr>
              <a:t>darsning</a:t>
            </a:r>
            <a:r>
              <a:rPr lang="en-US" sz="2800" b="1" dirty="0">
                <a:solidFill>
                  <a:srgbClr val="000000"/>
                </a:solidFill>
              </a:rPr>
              <a:t> </a:t>
            </a:r>
            <a:r>
              <a:rPr lang="en-US" sz="2800" dirty="0" err="1">
                <a:solidFill>
                  <a:srgbClr val="000000"/>
                </a:solidFill>
              </a:rPr>
              <a:t>har</a:t>
            </a:r>
            <a:r>
              <a:rPr lang="en-US" sz="2800" dirty="0">
                <a:solidFill>
                  <a:srgbClr val="000000"/>
                </a:solidFill>
              </a:rPr>
              <a:t> </a:t>
            </a:r>
            <a:r>
              <a:rPr lang="en-US" sz="2800" dirty="0" err="1">
                <a:solidFill>
                  <a:srgbClr val="000000"/>
                </a:solidFill>
              </a:rPr>
              <a:t>bir</a:t>
            </a:r>
            <a:r>
              <a:rPr lang="en-US" sz="2800" dirty="0">
                <a:solidFill>
                  <a:srgbClr val="000000"/>
                </a:solidFill>
              </a:rPr>
              <a:t> </a:t>
            </a:r>
            <a:r>
              <a:rPr lang="en-US" sz="2800" dirty="0" err="1">
                <a:solidFill>
                  <a:srgbClr val="000000"/>
                </a:solidFill>
              </a:rPr>
              <a:t>bosqichida</a:t>
            </a:r>
            <a:r>
              <a:rPr lang="en-US" sz="2800" dirty="0">
                <a:solidFill>
                  <a:srgbClr val="000000"/>
                </a:solidFill>
              </a:rPr>
              <a:t> </a:t>
            </a:r>
            <a:r>
              <a:rPr lang="en-US" sz="2800" dirty="0" err="1">
                <a:solidFill>
                  <a:srgbClr val="000000"/>
                </a:solidFill>
              </a:rPr>
              <a:t>foydalansa</a:t>
            </a:r>
            <a:r>
              <a:rPr lang="en-US" sz="2800" dirty="0">
                <a:solidFill>
                  <a:srgbClr val="000000"/>
                </a:solidFill>
              </a:rPr>
              <a:t> </a:t>
            </a:r>
            <a:r>
              <a:rPr lang="en-US" sz="2800" dirty="0" err="1">
                <a:solidFill>
                  <a:srgbClr val="000000"/>
                </a:solidFill>
              </a:rPr>
              <a:t>bo'ladigan</a:t>
            </a:r>
            <a:r>
              <a:rPr lang="en-US" sz="2800" dirty="0">
                <a:solidFill>
                  <a:srgbClr val="000000"/>
                </a:solidFill>
              </a:rPr>
              <a:t> </a:t>
            </a:r>
            <a:r>
              <a:rPr lang="en-US" sz="2800" dirty="0" err="1">
                <a:solidFill>
                  <a:srgbClr val="000000"/>
                </a:solidFill>
              </a:rPr>
              <a:t>texnik</a:t>
            </a:r>
            <a:r>
              <a:rPr lang="en-US" sz="2800" dirty="0">
                <a:solidFill>
                  <a:srgbClr val="000000"/>
                </a:solidFill>
              </a:rPr>
              <a:t> </a:t>
            </a:r>
            <a:r>
              <a:rPr lang="en-US" sz="2800" dirty="0" err="1">
                <a:solidFill>
                  <a:srgbClr val="000000"/>
                </a:solidFill>
              </a:rPr>
              <a:t>vositalar</a:t>
            </a:r>
            <a:r>
              <a:rPr lang="en-US" sz="2800" dirty="0">
                <a:solidFill>
                  <a:srgbClr val="000000"/>
                </a:solidFill>
              </a:rPr>
              <a:t> </a:t>
            </a:r>
            <a:r>
              <a:rPr lang="en-US" sz="2800" dirty="0" err="1">
                <a:solidFill>
                  <a:srgbClr val="000000"/>
                </a:solidFill>
              </a:rPr>
              <a:t>bilan</a:t>
            </a:r>
            <a:r>
              <a:rPr lang="en-US" sz="2800" dirty="0">
                <a:solidFill>
                  <a:srgbClr val="000000"/>
                </a:solidFill>
              </a:rPr>
              <a:t> </a:t>
            </a:r>
            <a:r>
              <a:rPr lang="en-US" sz="2800" dirty="0" err="1">
                <a:solidFill>
                  <a:srgbClr val="000000"/>
                </a:solidFill>
              </a:rPr>
              <a:t>ishlash</a:t>
            </a:r>
            <a:r>
              <a:rPr lang="en-US" sz="2800" dirty="0">
                <a:solidFill>
                  <a:srgbClr val="000000"/>
                </a:solidFill>
              </a:rPr>
              <a:t> </a:t>
            </a:r>
            <a:r>
              <a:rPr lang="en-US" sz="2800" dirty="0" err="1">
                <a:solidFill>
                  <a:srgbClr val="000000"/>
                </a:solidFill>
              </a:rPr>
              <a:t>metodlari</a:t>
            </a:r>
            <a:r>
              <a:rPr lang="en-US" sz="2800" dirty="0">
                <a:solidFill>
                  <a:srgbClr val="000000"/>
                </a:solidFill>
              </a:rPr>
              <a:t>;</a:t>
            </a:r>
            <a:br>
              <a:rPr lang="en-US" sz="2800" dirty="0">
                <a:solidFill>
                  <a:srgbClr val="000000"/>
                </a:solidFill>
              </a:rPr>
            </a:br>
            <a:r>
              <a:rPr lang="en-US" sz="2800" b="1" dirty="0">
                <a:solidFill>
                  <a:srgbClr val="000000"/>
                </a:solidFill>
              </a:rPr>
              <a:t>-</a:t>
            </a:r>
            <a:r>
              <a:rPr lang="en-US" sz="2800" b="1" dirty="0" err="1">
                <a:solidFill>
                  <a:srgbClr val="000000"/>
                </a:solidFill>
              </a:rPr>
              <a:t>mustaqil</a:t>
            </a:r>
            <a:r>
              <a:rPr lang="en-US" sz="2800" b="1" dirty="0">
                <a:solidFill>
                  <a:srgbClr val="000000"/>
                </a:solidFill>
              </a:rPr>
              <a:t> </a:t>
            </a:r>
            <a:r>
              <a:rPr lang="en-US" sz="2800" b="1" dirty="0" err="1">
                <a:solidFill>
                  <a:srgbClr val="000000"/>
                </a:solidFill>
              </a:rPr>
              <a:t>ish</a:t>
            </a:r>
            <a:r>
              <a:rPr lang="en-US" sz="2800" b="1" dirty="0">
                <a:solidFill>
                  <a:srgbClr val="000000"/>
                </a:solidFill>
              </a:rPr>
              <a:t>.</a:t>
            </a:r>
            <a:endParaRPr lang="ru-RU" sz="2800" b="1" dirty="0">
              <a:solidFill>
                <a:srgbClr val="000000"/>
              </a:solidFill>
            </a:endParaRPr>
          </a:p>
        </p:txBody>
      </p:sp>
    </p:spTree>
    <p:extLst>
      <p:ext uri="{BB962C8B-B14F-4D97-AF65-F5344CB8AC3E}">
        <p14:creationId xmlns:p14="http://schemas.microsoft.com/office/powerpoint/2010/main" val="160186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Заголовок 1048616"/>
          <p:cNvSpPr>
            <a:spLocks noGrp="1"/>
          </p:cNvSpPr>
          <p:nvPr>
            <p:ph type="ctrTitle"/>
          </p:nvPr>
        </p:nvSpPr>
        <p:spPr/>
        <p:txBody>
          <a:bodyPr/>
          <a:lstStyle/>
          <a:p>
            <a:endParaRPr lang="x-none"/>
          </a:p>
        </p:txBody>
      </p:sp>
      <p:sp>
        <p:nvSpPr>
          <p:cNvPr id="1048618" name="Подзаголовок 1048617"/>
          <p:cNvSpPr>
            <a:spLocks noGrp="1"/>
          </p:cNvSpPr>
          <p:nvPr>
            <p:ph type="subTitle" idx="1"/>
          </p:nvPr>
        </p:nvSpPr>
        <p:spPr/>
        <p:txBody>
          <a:bodyPr/>
          <a:lstStyle/>
          <a:p>
            <a:endParaRPr lang="x-none"/>
          </a:p>
        </p:txBody>
      </p:sp>
      <p:pic>
        <p:nvPicPr>
          <p:cNvPr id="2097169" name="Рисунок 2097168"/>
          <p:cNvPicPr>
            <a:picLocks/>
          </p:cNvPicPr>
          <p:nvPr/>
        </p:nvPicPr>
        <p:blipFill>
          <a:blip r:embed="rId2"/>
          <a:stretch>
            <a:fillRect/>
          </a:stretch>
        </p:blipFill>
        <p:spPr>
          <a:xfrm>
            <a:off x="125738" y="191862"/>
            <a:ext cx="8892601" cy="6312047"/>
          </a:xfrm>
          <a:prstGeom prst="rect">
            <a:avLst/>
          </a:prstGeom>
        </p:spPr>
      </p:pic>
    </p:spTree>
    <p:extLst>
      <p:ext uri="{BB962C8B-B14F-4D97-AF65-F5344CB8AC3E}">
        <p14:creationId xmlns:p14="http://schemas.microsoft.com/office/powerpoint/2010/main" val="179474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Reja</a:t>
            </a:r>
            <a:r>
              <a:rPr lang="en-US" dirty="0" smtClean="0"/>
              <a:t>:</a:t>
            </a:r>
            <a:endParaRPr lang="ru-RU" dirty="0"/>
          </a:p>
        </p:txBody>
      </p:sp>
      <p:sp>
        <p:nvSpPr>
          <p:cNvPr id="3" name="Подзаголовок 2"/>
          <p:cNvSpPr>
            <a:spLocks noGrp="1"/>
          </p:cNvSpPr>
          <p:nvPr>
            <p:ph type="subTitle" idx="1"/>
          </p:nvPr>
        </p:nvSpPr>
        <p:spPr>
          <a:xfrm>
            <a:off x="1113692" y="1594338"/>
            <a:ext cx="7104186" cy="3974123"/>
          </a:xfrm>
        </p:spPr>
        <p:txBody>
          <a:bodyPr/>
          <a:lstStyle/>
          <a:p>
            <a:r>
              <a:rPr lang="ru-RU" sz="3200" dirty="0" smtClean="0"/>
              <a:t>1</a:t>
            </a:r>
            <a:r>
              <a:rPr lang="en-US" sz="4000" dirty="0" smtClean="0">
                <a:latin typeface="Century Schoolbook" panose="02040604050505020304" pitchFamily="18" charset="0"/>
              </a:rPr>
              <a:t>.</a:t>
            </a:r>
            <a:r>
              <a:rPr lang="en-US" sz="4000" dirty="0" err="1" smtClean="0">
                <a:latin typeface="Century Schoolbook" panose="02040604050505020304" pitchFamily="18" charset="0"/>
              </a:rPr>
              <a:t>Ta’lim</a:t>
            </a:r>
            <a:r>
              <a:rPr lang="en-US" sz="4000" dirty="0" smtClean="0">
                <a:latin typeface="Century Schoolbook" panose="02040604050505020304" pitchFamily="18" charset="0"/>
              </a:rPr>
              <a:t> </a:t>
            </a:r>
            <a:r>
              <a:rPr lang="en-US" sz="4000" dirty="0" err="1" smtClean="0">
                <a:latin typeface="Century Schoolbook" panose="02040604050505020304" pitchFamily="18" charset="0"/>
              </a:rPr>
              <a:t>metodlari</a:t>
            </a:r>
            <a:r>
              <a:rPr lang="en-US" sz="4000" dirty="0" smtClean="0">
                <a:latin typeface="Century Schoolbook" panose="02040604050505020304" pitchFamily="18" charset="0"/>
              </a:rPr>
              <a:t> </a:t>
            </a:r>
            <a:r>
              <a:rPr lang="en-US" sz="4000" dirty="0" err="1" smtClean="0">
                <a:latin typeface="Century Schoolbook" panose="02040604050505020304" pitchFamily="18" charset="0"/>
              </a:rPr>
              <a:t>haqida</a:t>
            </a:r>
            <a:r>
              <a:rPr lang="en-US" sz="4000" dirty="0" smtClean="0">
                <a:latin typeface="Century Schoolbook" panose="02040604050505020304" pitchFamily="18" charset="0"/>
              </a:rPr>
              <a:t> </a:t>
            </a:r>
            <a:r>
              <a:rPr lang="en-US" sz="4000" dirty="0" err="1" smtClean="0">
                <a:latin typeface="Century Schoolbook" panose="02040604050505020304" pitchFamily="18" charset="0"/>
              </a:rPr>
              <a:t>tushuncha</a:t>
            </a:r>
            <a:r>
              <a:rPr lang="en-US" sz="4000" dirty="0" smtClean="0">
                <a:latin typeface="Century Schoolbook" panose="02040604050505020304" pitchFamily="18" charset="0"/>
              </a:rPr>
              <a:t> </a:t>
            </a:r>
          </a:p>
          <a:p>
            <a:r>
              <a:rPr lang="en-US" sz="4000" dirty="0" smtClean="0">
                <a:latin typeface="Century Schoolbook" panose="02040604050505020304" pitchFamily="18" charset="0"/>
              </a:rPr>
              <a:t>2.</a:t>
            </a:r>
            <a:r>
              <a:rPr lang="en-US" sz="4000" dirty="0" smtClean="0">
                <a:solidFill>
                  <a:srgbClr val="000000"/>
                </a:solidFill>
                <a:latin typeface="Century Schoolbook" panose="02040604050505020304" pitchFamily="18" charset="0"/>
              </a:rPr>
              <a:t>Ta’lim </a:t>
            </a:r>
            <a:r>
              <a:rPr lang="en-US" sz="4000" dirty="0" err="1">
                <a:solidFill>
                  <a:srgbClr val="000000"/>
                </a:solidFill>
                <a:latin typeface="Century Schoolbook" panose="02040604050505020304" pitchFamily="18" charset="0"/>
              </a:rPr>
              <a:t>metodlari</a:t>
            </a:r>
            <a:r>
              <a:rPr lang="en-US" sz="4000" dirty="0">
                <a:solidFill>
                  <a:srgbClr val="000000"/>
                </a:solidFill>
                <a:latin typeface="Century Schoolbook" panose="02040604050505020304" pitchFamily="18" charset="0"/>
              </a:rPr>
              <a:t> </a:t>
            </a:r>
            <a:r>
              <a:rPr lang="en-US" sz="4000" dirty="0" err="1" smtClean="0">
                <a:solidFill>
                  <a:srgbClr val="000000"/>
                </a:solidFill>
                <a:latin typeface="Century Schoolbook" panose="02040604050505020304" pitchFamily="18" charset="0"/>
              </a:rPr>
              <a:t>tasnifi</a:t>
            </a:r>
            <a:r>
              <a:rPr lang="en-US" sz="4000" dirty="0" smtClean="0">
                <a:solidFill>
                  <a:srgbClr val="000000"/>
                </a:solidFill>
                <a:latin typeface="Century Schoolbook" panose="02040604050505020304" pitchFamily="18" charset="0"/>
              </a:rPr>
              <a:t>.</a:t>
            </a:r>
            <a:endParaRPr lang="en-US" sz="4000" dirty="0" smtClean="0">
              <a:latin typeface="Century Schoolbook" panose="02040604050505020304" pitchFamily="18" charset="0"/>
            </a:endParaRPr>
          </a:p>
          <a:p>
            <a:pPr lvl="0"/>
            <a:r>
              <a:rPr lang="en-US" sz="4000" dirty="0" smtClean="0">
                <a:solidFill>
                  <a:srgbClr val="000000"/>
                </a:solidFill>
                <a:latin typeface="Century Schoolbook" panose="02040604050505020304" pitchFamily="18" charset="0"/>
              </a:rPr>
              <a:t>3.Ta’lim </a:t>
            </a:r>
            <a:r>
              <a:rPr lang="en-US" sz="4000" dirty="0" err="1">
                <a:solidFill>
                  <a:srgbClr val="000000"/>
                </a:solidFill>
                <a:latin typeface="Century Schoolbook" panose="02040604050505020304" pitchFamily="18" charset="0"/>
              </a:rPr>
              <a:t>metodlari</a:t>
            </a:r>
            <a:r>
              <a:rPr lang="en-US" sz="4000" dirty="0">
                <a:solidFill>
                  <a:srgbClr val="000000"/>
                </a:solidFill>
                <a:latin typeface="Century Schoolbook" panose="02040604050505020304" pitchFamily="18" charset="0"/>
              </a:rPr>
              <a:t> </a:t>
            </a:r>
            <a:r>
              <a:rPr lang="en-US" sz="4000" dirty="0" err="1" smtClean="0">
                <a:solidFill>
                  <a:srgbClr val="000000"/>
                </a:solidFill>
                <a:latin typeface="Century Schoolbook" panose="02040604050505020304" pitchFamily="18" charset="0"/>
              </a:rPr>
              <a:t>funksiyalari</a:t>
            </a:r>
            <a:endParaRPr lang="en-US" sz="4000" dirty="0">
              <a:solidFill>
                <a:srgbClr val="000000"/>
              </a:solidFill>
              <a:latin typeface="Century Schoolbook" panose="02040604050505020304" pitchFamily="18" charset="0"/>
            </a:endParaRPr>
          </a:p>
          <a:p>
            <a:pPr lvl="0"/>
            <a:endParaRPr lang="ru-RU" sz="4000" dirty="0">
              <a:solidFill>
                <a:srgbClr val="000000"/>
              </a:solidFill>
              <a:latin typeface="Century Schoolbook" panose="02040604050505020304" pitchFamily="18" charset="0"/>
            </a:endParaRPr>
          </a:p>
          <a:p>
            <a:endParaRPr lang="ru-RU" sz="4000" dirty="0">
              <a:latin typeface="Century Schoolbook" panose="02040604050505020304" pitchFamily="18" charset="0"/>
            </a:endParaRPr>
          </a:p>
        </p:txBody>
      </p:sp>
    </p:spTree>
    <p:extLst>
      <p:ext uri="{BB962C8B-B14F-4D97-AF65-F5344CB8AC3E}">
        <p14:creationId xmlns:p14="http://schemas.microsoft.com/office/powerpoint/2010/main" val="268135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Заголовок 1048620"/>
          <p:cNvSpPr>
            <a:spLocks noGrp="1"/>
          </p:cNvSpPr>
          <p:nvPr>
            <p:ph type="ctrTitle"/>
          </p:nvPr>
        </p:nvSpPr>
        <p:spPr/>
        <p:txBody>
          <a:bodyPr/>
          <a:lstStyle/>
          <a:p>
            <a:endParaRPr lang="x-none"/>
          </a:p>
        </p:txBody>
      </p:sp>
      <p:sp>
        <p:nvSpPr>
          <p:cNvPr id="1048622" name="Подзаголовок 1048621"/>
          <p:cNvSpPr>
            <a:spLocks noGrp="1"/>
          </p:cNvSpPr>
          <p:nvPr>
            <p:ph type="subTitle" idx="1"/>
          </p:nvPr>
        </p:nvSpPr>
        <p:spPr/>
        <p:txBody>
          <a:bodyPr/>
          <a:lstStyle/>
          <a:p>
            <a:endParaRPr lang="x-none"/>
          </a:p>
        </p:txBody>
      </p:sp>
      <p:pic>
        <p:nvPicPr>
          <p:cNvPr id="2097171" name="Рисунок 2097170"/>
          <p:cNvPicPr>
            <a:picLocks/>
          </p:cNvPicPr>
          <p:nvPr/>
        </p:nvPicPr>
        <p:blipFill>
          <a:blip r:embed="rId2"/>
          <a:stretch>
            <a:fillRect/>
          </a:stretch>
        </p:blipFill>
        <p:spPr>
          <a:xfrm>
            <a:off x="125654" y="175692"/>
            <a:ext cx="8858151" cy="6567981"/>
          </a:xfrm>
          <a:prstGeom prst="rect">
            <a:avLst/>
          </a:prstGeom>
        </p:spPr>
      </p:pic>
    </p:spTree>
    <p:extLst>
      <p:ext uri="{BB962C8B-B14F-4D97-AF65-F5344CB8AC3E}">
        <p14:creationId xmlns:p14="http://schemas.microsoft.com/office/powerpoint/2010/main" val="2085671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631" y="703385"/>
            <a:ext cx="8557845" cy="5802923"/>
          </a:xfrm>
          <a:solidFill>
            <a:srgbClr val="92D050"/>
          </a:solidFill>
        </p:spPr>
        <p:txBody>
          <a:bodyPr>
            <a:noAutofit/>
          </a:bodyPr>
          <a:lstStyle/>
          <a:p>
            <a:pPr marL="228600" lvl="0" indent="-228600" algn="just">
              <a:spcBef>
                <a:spcPts val="1000"/>
              </a:spcBef>
            </a:pPr>
            <a:r>
              <a:rPr lang="ru-RU"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Ta'lim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metodlari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bilan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birgalikda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qo'llaniladi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yangi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bilimlarni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o'zlashtirish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uchun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o'qituvchi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o'quvchilar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tomonidan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foydalaniladigan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obyekt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katta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ahamiyatga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Ta'limning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barcha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maqsadlarini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muvafaqqiyatli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amalga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oshiradi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o'zida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o'quv-tarbiyaviy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maqsadga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erishish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uchun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zarur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bo'lgan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moddiy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yoki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ma'naviy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qadriyatlarni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aks</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ettiradi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Odatda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ular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metodlariga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mos</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holatda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foydalaniladi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Biroq</a:t>
            </a:r>
            <a:r>
              <a:rPr lang="en-US" sz="2400" dirty="0">
                <a:solidFill>
                  <a:srgbClr val="000000"/>
                </a:solidFill>
                <a:latin typeface="Times New Roman" panose="02020603050405020304" pitchFamily="18" charset="0"/>
                <a:cs typeface="Times New Roman" panose="02020603050405020304" pitchFamily="18" charset="0"/>
              </a:rPr>
              <a:t>, agar </a:t>
            </a:r>
            <a:r>
              <a:rPr lang="en-US" sz="2400" dirty="0" err="1">
                <a:solidFill>
                  <a:srgbClr val="000000"/>
                </a:solidFill>
                <a:latin typeface="Times New Roman" panose="02020603050405020304" pitchFamily="18" charset="0"/>
                <a:cs typeface="Times New Roman" panose="02020603050405020304" pitchFamily="18" charset="0"/>
              </a:rPr>
              <a:t>metodlar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qanday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o'qitish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savoliga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javob</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bersa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esa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uning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yordamida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nimani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o'qitish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savoliga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javob</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beradi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An'anaviy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ravishda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qo'laniladigan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ta'lim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vositalariga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darslik</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rasmlar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jadvallar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nutq</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o'quv-ustaxonasi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jihozlari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laboratoriyalar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axborot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o'quv</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jarayonini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tashkil</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etish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boshqarish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vositalari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kiradi</a:t>
            </a:r>
            <a:r>
              <a:rPr lang="en-US" sz="2400" dirty="0">
                <a:solidFill>
                  <a:srgbClr val="00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940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517530"/>
            <a:ext cx="7886700" cy="795456"/>
          </a:xfrm>
          <a:solidFill>
            <a:srgbClr val="FFC000"/>
          </a:solidFill>
        </p:spPr>
        <p:txBody>
          <a:bodyPr>
            <a:normAutofit/>
          </a:bodyPr>
          <a:lstStyle/>
          <a:p>
            <a:pPr marL="228600" lvl="0" indent="-228600" algn="ctr">
              <a:spcBef>
                <a:spcPts val="1000"/>
              </a:spcBef>
            </a:pPr>
            <a:r>
              <a:rPr lang="en-US" b="1" dirty="0" err="1" smtClean="0">
                <a:solidFill>
                  <a:prstClr val="black"/>
                </a:solidFill>
                <a:latin typeface="Times New Roman"/>
                <a:ea typeface="Times New Roman"/>
              </a:rPr>
              <a:t>Ta’lim</a:t>
            </a:r>
            <a:r>
              <a:rPr lang="en-US" b="1" dirty="0" smtClean="0">
                <a:solidFill>
                  <a:prstClr val="black"/>
                </a:solidFill>
                <a:latin typeface="Times New Roman"/>
                <a:ea typeface="Times New Roman"/>
              </a:rPr>
              <a:t> </a:t>
            </a:r>
            <a:r>
              <a:rPr lang="en-US" b="1" dirty="0" err="1" smtClean="0">
                <a:solidFill>
                  <a:prstClr val="black"/>
                </a:solidFill>
                <a:latin typeface="Times New Roman"/>
                <a:ea typeface="Times New Roman"/>
              </a:rPr>
              <a:t>vositalari</a:t>
            </a:r>
            <a:endParaRPr lang="ru-RU" dirty="0"/>
          </a:p>
        </p:txBody>
      </p:sp>
      <p:sp>
        <p:nvSpPr>
          <p:cNvPr id="3" name="Объект 2"/>
          <p:cNvSpPr>
            <a:spLocks noGrp="1"/>
          </p:cNvSpPr>
          <p:nvPr>
            <p:ph idx="1"/>
          </p:nvPr>
        </p:nvSpPr>
        <p:spPr>
          <a:xfrm>
            <a:off x="1195754" y="1708392"/>
            <a:ext cx="6858001" cy="4200038"/>
          </a:xfrm>
          <a:solidFill>
            <a:srgbClr val="00B0F0"/>
          </a:solidFill>
        </p:spPr>
        <p:txBody>
          <a:bodyPr>
            <a:noAutofit/>
          </a:bodyPr>
          <a:lstStyle/>
          <a:p>
            <a:pPr marL="0" indent="0" algn="ctr">
              <a:buNone/>
            </a:pPr>
            <a:r>
              <a:rPr lang="en-US" sz="3600" dirty="0" err="1" smtClean="0">
                <a:latin typeface="Times New Roman" panose="02020603050405020304" pitchFamily="18" charset="0"/>
                <a:cs typeface="Times New Roman" panose="02020603050405020304" pitchFamily="18" charset="0"/>
              </a:rPr>
              <a:t>O‘quv</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jarayoni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maqsadiga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erishishda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foydalaniladigan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materiallar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qurollar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bilim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koʼnikmalarni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oʼzlashtirishda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oʼquvchi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oʼqituvchi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tomonidan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foydalaniladigan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moddiy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yoki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mukammal</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obʼektlar</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73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212730"/>
            <a:ext cx="7886700" cy="795456"/>
          </a:xfrm>
        </p:spPr>
        <p:txBody>
          <a:bodyPr>
            <a:normAutofit/>
          </a:bodyPr>
          <a:lstStyle/>
          <a:p>
            <a:pPr marL="228600" lvl="0" indent="-228600" algn="ctr">
              <a:spcBef>
                <a:spcPts val="1000"/>
              </a:spcBef>
            </a:pPr>
            <a:r>
              <a:rPr lang="en-US" sz="3600" b="1" dirty="0" err="1" smtClean="0">
                <a:solidFill>
                  <a:prstClr val="black"/>
                </a:solidFill>
                <a:latin typeface="Times New Roman"/>
                <a:ea typeface="Times New Roman"/>
              </a:rPr>
              <a:t>Ta’lim</a:t>
            </a:r>
            <a:r>
              <a:rPr lang="en-US" sz="3600" b="1" dirty="0" smtClean="0">
                <a:solidFill>
                  <a:prstClr val="black"/>
                </a:solidFill>
                <a:latin typeface="Times New Roman"/>
                <a:ea typeface="Times New Roman"/>
              </a:rPr>
              <a:t> </a:t>
            </a:r>
            <a:r>
              <a:rPr lang="en-US" sz="3600" b="1" dirty="0" err="1" smtClean="0">
                <a:solidFill>
                  <a:prstClr val="black"/>
                </a:solidFill>
                <a:latin typeface="Times New Roman"/>
                <a:ea typeface="Times New Roman"/>
              </a:rPr>
              <a:t>vositalarining</a:t>
            </a:r>
            <a:r>
              <a:rPr lang="en-US" sz="3600" b="1" dirty="0" smtClean="0">
                <a:solidFill>
                  <a:prstClr val="black"/>
                </a:solidFill>
                <a:latin typeface="Times New Roman"/>
                <a:ea typeface="Times New Roman"/>
              </a:rPr>
              <a:t> </a:t>
            </a:r>
            <a:r>
              <a:rPr lang="en-US" sz="3600" b="1" dirty="0" err="1" smtClean="0">
                <a:solidFill>
                  <a:prstClr val="black"/>
                </a:solidFill>
                <a:latin typeface="Times New Roman"/>
                <a:ea typeface="Times New Roman"/>
              </a:rPr>
              <a:t>turlari</a:t>
            </a:r>
            <a:endParaRPr lang="ru-RU" sz="3600" dirty="0"/>
          </a:p>
        </p:txBody>
      </p:sp>
      <p:sp>
        <p:nvSpPr>
          <p:cNvPr id="3" name="Объект 2"/>
          <p:cNvSpPr>
            <a:spLocks noGrp="1"/>
          </p:cNvSpPr>
          <p:nvPr>
            <p:ph idx="1"/>
          </p:nvPr>
        </p:nvSpPr>
        <p:spPr>
          <a:xfrm>
            <a:off x="468923" y="969840"/>
            <a:ext cx="8170986" cy="5489576"/>
          </a:xfrm>
        </p:spPr>
        <p:txBody>
          <a:bodyPr>
            <a:noAutofit/>
          </a:bodyPr>
          <a:lstStyle/>
          <a:p>
            <a:pPr algn="just"/>
            <a:r>
              <a:rPr lang="en-US" b="1" dirty="0" err="1" smtClean="0">
                <a:latin typeface="Times New Roman" panose="02020603050405020304" pitchFamily="18" charset="0"/>
                <a:cs typeface="Times New Roman" panose="02020603050405020304" pitchFamily="18" charset="0"/>
              </a:rPr>
              <a:t>mashgʼulotning</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didaktik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vositalari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tabiiy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obʼektlar</a:t>
            </a:r>
            <a:r>
              <a:rPr lang="en-US" dirty="0">
                <a:latin typeface="Times New Roman" panose="02020603050405020304" pitchFamily="18" charset="0"/>
                <a:cs typeface="Times New Roman" panose="02020603050405020304" pitchFamily="18" charset="0"/>
              </a:rPr>
              <a:t> (model</a:t>
            </a:r>
            <a:r>
              <a:rPr lang="ru-RU" dirty="0">
                <a:latin typeface="Times New Roman" panose="02020603050405020304" pitchFamily="18" charset="0"/>
                <a:cs typeface="Times New Roman" panose="02020603050405020304" pitchFamily="18" charset="0"/>
              </a:rPr>
              <a:t>ь, </a:t>
            </a:r>
            <a:r>
              <a:rPr lang="en-US" dirty="0" err="1">
                <a:latin typeface="Times New Roman" panose="02020603050405020304" pitchFamily="18" charset="0"/>
                <a:cs typeface="Times New Roman" panose="02020603050405020304" pitchFamily="18" charset="0"/>
              </a:rPr>
              <a:t>maket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h.k</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b="1" dirty="0" err="1" smtClean="0">
                <a:latin typeface="Times New Roman" panose="02020603050405020304" pitchFamily="18" charset="0"/>
                <a:cs typeface="Times New Roman" panose="02020603050405020304" pitchFamily="18" charset="0"/>
              </a:rPr>
              <a:t>koʼrsatmali</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vositalar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chizma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rasm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fotosurat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diagramma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geografik</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xaritalar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shartli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belgilar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majmui</a:t>
            </a:r>
            <a:r>
              <a:rPr lang="en-US" dirty="0">
                <a:latin typeface="Times New Roman" panose="02020603050405020304" pitchFamily="18" charset="0"/>
                <a:cs typeface="Times New Roman" panose="02020603050405020304" pitchFamily="18" charset="0"/>
              </a:rPr>
              <a:t> (nota, </a:t>
            </a:r>
            <a:r>
              <a:rPr lang="en-US" dirty="0" err="1">
                <a:latin typeface="Times New Roman" panose="02020603050405020304" pitchFamily="18" charset="0"/>
                <a:cs typeface="Times New Roman" panose="02020603050405020304" pitchFamily="18" charset="0"/>
              </a:rPr>
              <a:t>matematik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ishora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geografik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shartli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belgi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h.k</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b="1" dirty="0" err="1" smtClean="0">
                <a:latin typeface="Times New Roman" panose="02020603050405020304" pitchFamily="18" charset="0"/>
                <a:cs typeface="Times New Roman" panose="02020603050405020304" pitchFamily="18" charset="0"/>
              </a:rPr>
              <a:t>texnik</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vositalar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diaproektor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magnitofon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videomagnitofon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asbob-uskunalar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televizor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komp</a:t>
            </a:r>
            <a:r>
              <a:rPr lang="ru-RU" dirty="0">
                <a:latin typeface="Times New Roman" panose="02020603050405020304" pitchFamily="18" charset="0"/>
                <a:cs typeface="Times New Roman" panose="02020603050405020304" pitchFamily="18" charset="0"/>
              </a:rPr>
              <a:t>ь</a:t>
            </a:r>
            <a:r>
              <a:rPr lang="en-US" dirty="0" err="1">
                <a:latin typeface="Times New Roman" panose="02020603050405020304" pitchFamily="18" charset="0"/>
                <a:cs typeface="Times New Roman" panose="02020603050405020304" pitchFamily="18" charset="0"/>
              </a:rPr>
              <a:t>yuter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h.k</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laboratoriya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jihozlari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probirka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kimyoviy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reaktiv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mikroskop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h.k</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oʼquv-kompyuter</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dasturlari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mashq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moslamalari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qurilmalari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texnologik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xaritalar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h.k</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6185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3725" y="547808"/>
            <a:ext cx="7666890" cy="5231669"/>
          </a:xfrm>
        </p:spPr>
        <p:txBody>
          <a:bodyPr>
            <a:noAutofit/>
          </a:bodyPr>
          <a:lstStyle/>
          <a:p>
            <a:pPr lvl="0" algn="just"/>
            <a:r>
              <a:rPr lang="en-US" sz="3200" b="1" dirty="0" err="1">
                <a:solidFill>
                  <a:prstClr val="black"/>
                </a:solidFill>
                <a:latin typeface="Times New Roman" panose="02020603050405020304" pitchFamily="18" charset="0"/>
                <a:cs typeface="Times New Roman" panose="02020603050405020304" pitchFamily="18" charset="0"/>
              </a:rPr>
              <a:t>oʼquvchilar</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uchun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taʼlim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vositalari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darslik</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elektron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darslik</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oʼquv</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qoʼllanma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oʼqish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kitobi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maʼlumotnoma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mashq</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masalalar</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toʼplami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chizmalar</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toʼplami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kasbga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oʼrgatish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boʼyicha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qoʼllanmalar</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h.k</a:t>
            </a:r>
            <a:r>
              <a:rPr lang="en-US" sz="3200" dirty="0">
                <a:solidFill>
                  <a:prstClr val="black"/>
                </a:solidFill>
                <a:latin typeface="Times New Roman" panose="02020603050405020304" pitchFamily="18" charset="0"/>
                <a:cs typeface="Times New Roman" panose="02020603050405020304" pitchFamily="18" charset="0"/>
              </a:rPr>
              <a:t>.; </a:t>
            </a:r>
          </a:p>
          <a:p>
            <a:pPr lvl="0" algn="just"/>
            <a:r>
              <a:rPr lang="en-US" sz="3200" b="1" dirty="0" err="1">
                <a:solidFill>
                  <a:prstClr val="black"/>
                </a:solidFill>
                <a:latin typeface="Times New Roman" panose="02020603050405020304" pitchFamily="18" charset="0"/>
                <a:cs typeface="Times New Roman" panose="02020603050405020304" pitchFamily="18" charset="0"/>
              </a:rPr>
              <a:t>oʼqituvchilar</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uchun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didaktik</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vositalar</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psixologiya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pedagogika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xususiy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metodika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oʼquv-uslubiy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majmualar</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uslubiy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ishlanmalar</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h.k</a:t>
            </a:r>
            <a:r>
              <a:rPr lang="en-US" sz="3200" dirty="0">
                <a:solidFill>
                  <a:prstClr val="black"/>
                </a:solidFill>
                <a:latin typeface="Times New Roman" panose="02020603050405020304" pitchFamily="18" charset="0"/>
                <a:cs typeface="Times New Roman" panose="02020603050405020304" pitchFamily="18" charset="0"/>
              </a:rPr>
              <a:t>.</a:t>
            </a:r>
            <a:endParaRPr lang="ru-RU" sz="3200" dirty="0">
              <a:solidFill>
                <a:prstClr val="black"/>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466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3724" y="547808"/>
            <a:ext cx="7983413" cy="5770930"/>
          </a:xfrm>
          <a:solidFill>
            <a:srgbClr val="00B0F0"/>
          </a:solidFill>
        </p:spPr>
        <p:txBody>
          <a:bodyPr>
            <a:noAutofit/>
          </a:bodyPr>
          <a:lstStyle/>
          <a:p>
            <a:pPr marL="0" indent="0" algn="just" fontAlgn="t">
              <a:buNone/>
            </a:pPr>
            <a:r>
              <a:rPr lang="en-US" sz="2400" dirty="0" smtClean="0">
                <a:solidFill>
                  <a:srgbClr val="000000"/>
                </a:solidFill>
                <a:latin typeface="REG"/>
              </a:rPr>
              <a:t>   </a:t>
            </a:r>
            <a:r>
              <a:rPr lang="en-US" dirty="0" err="1" smtClean="0">
                <a:solidFill>
                  <a:srgbClr val="000000"/>
                </a:solidFill>
                <a:latin typeface="Times New Roman" panose="02020603050405020304" pitchFamily="18" charset="0"/>
                <a:cs typeface="Times New Roman" panose="02020603050405020304" pitchFamily="18" charset="0"/>
              </a:rPr>
              <a:t>Ta'lim</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vositasini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tanlab</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olish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ta'lim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metodini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tanlash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bilan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bog'liq</a:t>
            </a:r>
            <a:r>
              <a:rPr lang="en-US" dirty="0">
                <a:solidFill>
                  <a:srgbClr val="000000"/>
                </a:solidFill>
                <a:latin typeface="Times New Roman" panose="02020603050405020304" pitchFamily="18" charset="0"/>
                <a:cs typeface="Times New Roman" panose="02020603050405020304" pitchFamily="18" charset="0"/>
              </a:rPr>
              <a:t>. Agar </a:t>
            </a:r>
            <a:r>
              <a:rPr lang="en-US" dirty="0" err="1">
                <a:solidFill>
                  <a:srgbClr val="000000"/>
                </a:solidFill>
                <a:latin typeface="Times New Roman" panose="02020603050405020304" pitchFamily="18" charset="0"/>
                <a:cs typeface="Times New Roman" panose="02020603050405020304" pitchFamily="18" charset="0"/>
              </a:rPr>
              <a:t>ta'limning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faol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metodi</a:t>
            </a:r>
            <a:r>
              <a:rPr lang="en-US" dirty="0">
                <a:solidFill>
                  <a:srgbClr val="000000"/>
                </a:solidFill>
                <a:latin typeface="Times New Roman" panose="02020603050405020304" pitchFamily="18" charset="0"/>
                <a:cs typeface="Times New Roman" panose="02020603050405020304" pitchFamily="18" charset="0"/>
              </a:rPr>
              <a:t>(</a:t>
            </a:r>
            <a:r>
              <a:rPr lang="en-US" dirty="0" err="1">
                <a:solidFill>
                  <a:srgbClr val="000000"/>
                </a:solidFill>
                <a:latin typeface="Times New Roman" panose="02020603050405020304" pitchFamily="18" charset="0"/>
                <a:cs typeface="Times New Roman" panose="02020603050405020304" pitchFamily="18" charset="0"/>
              </a:rPr>
              <a:t>kitob</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bilan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ishlash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mashqlar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foydalanilsa</a:t>
            </a:r>
            <a:r>
              <a:rPr lang="en-US" dirty="0">
                <a:solidFill>
                  <a:srgbClr val="000000"/>
                </a:solidFill>
                <a:latin typeface="Times New Roman" panose="02020603050405020304" pitchFamily="18" charset="0"/>
                <a:cs typeface="Times New Roman" panose="02020603050405020304" pitchFamily="18" charset="0"/>
              </a:rPr>
              <a:t>, u </a:t>
            </a:r>
            <a:r>
              <a:rPr lang="en-US" dirty="0" err="1">
                <a:solidFill>
                  <a:srgbClr val="000000"/>
                </a:solidFill>
                <a:latin typeface="Times New Roman" panose="02020603050405020304" pitchFamily="18" charset="0"/>
                <a:cs typeface="Times New Roman" panose="02020603050405020304" pitchFamily="18" charset="0"/>
              </a:rPr>
              <a:t>holda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o'quv</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qo'llanmalari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darsliklar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ta'limning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texnik</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vositalaridan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foydalaniladi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Aynan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ta'limning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aktiv-texnik</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vositalari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amaliy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metodlarda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foydalaniladi</a:t>
            </a:r>
            <a:r>
              <a:rPr lang="en-US" dirty="0">
                <a:solidFill>
                  <a:srgbClr val="000000"/>
                </a:solidFill>
                <a:latin typeface="Times New Roman" panose="02020603050405020304" pitchFamily="18" charset="0"/>
                <a:cs typeface="Times New Roman" panose="02020603050405020304" pitchFamily="18" charset="0"/>
              </a:rPr>
              <a:t>.</a:t>
            </a:r>
          </a:p>
          <a:p>
            <a:pPr marL="0" indent="0" algn="just" fontAlgn="t">
              <a:buNone/>
            </a:pP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Ta'lim</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vositalari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tasnifi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aniq</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yagona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bo'lishi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mumkin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emas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Ta'lim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vositasining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ahamiyatli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tomoni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ularning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birgalikda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qo'llanilishidir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hech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qachon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bir-birini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inkor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etmaydi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a:t>
            </a:r>
            <a:r>
              <a:rPr lang="en-US" dirty="0" err="1" smtClean="0">
                <a:solidFill>
                  <a:srgbClr val="000000"/>
                </a:solidFill>
                <a:latin typeface="Times New Roman" panose="02020603050405020304" pitchFamily="18" charset="0"/>
                <a:cs typeface="Times New Roman" panose="02020603050405020304" pitchFamily="18" charset="0"/>
              </a:rPr>
              <a:t>'qituvchining</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vazifasi</a:t>
            </a:r>
            <a:r>
              <a:rPr lang="en-US" dirty="0">
                <a:solidFill>
                  <a:srgbClr val="000000"/>
                </a:solidFill>
                <a:latin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cs typeface="Times New Roman" panose="02020603050405020304" pitchFamily="18" charset="0"/>
              </a:rPr>
              <a:t>dars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jarayonini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faollishtirish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uchun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ta'limning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samarali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vositasini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tanlab</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olishdir</a:t>
            </a:r>
            <a:r>
              <a:rPr lang="en-US" dirty="0">
                <a:solidFill>
                  <a:srgbClr val="000000"/>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79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3755" y="770546"/>
            <a:ext cx="8440614" cy="5630254"/>
          </a:xfrm>
          <a:solidFill>
            <a:srgbClr val="92D050"/>
          </a:solidFill>
        </p:spPr>
        <p:txBody>
          <a:bodyPr>
            <a:noAutofit/>
          </a:bodyPr>
          <a:lstStyle/>
          <a:p>
            <a:pPr algn="just" fontAlgn="t"/>
            <a:endParaRPr lang="en-US" sz="2400" dirty="0" smtClean="0">
              <a:solidFill>
                <a:srgbClr val="000000"/>
              </a:solidFill>
              <a:latin typeface="REG"/>
            </a:endParaRPr>
          </a:p>
          <a:p>
            <a:pPr marL="0" indent="0" algn="just" fontAlgn="t">
              <a:buNone/>
            </a:pPr>
            <a:r>
              <a:rPr lang="en-US" dirty="0" smtClean="0">
                <a:solidFill>
                  <a:srgbClr val="000000"/>
                </a:solidFill>
                <a:latin typeface="REG"/>
              </a:rPr>
              <a:t>      </a:t>
            </a:r>
            <a:r>
              <a:rPr lang="en-US" dirty="0" err="1" smtClean="0">
                <a:solidFill>
                  <a:srgbClr val="000000"/>
                </a:solidFill>
                <a:latin typeface="REG"/>
              </a:rPr>
              <a:t>Ta'lim</a:t>
            </a:r>
            <a:r>
              <a:rPr lang="en-US" dirty="0" smtClean="0">
                <a:solidFill>
                  <a:srgbClr val="000000"/>
                </a:solidFill>
                <a:latin typeface="REG"/>
              </a:rPr>
              <a:t> </a:t>
            </a:r>
            <a:r>
              <a:rPr lang="en-US" dirty="0" err="1">
                <a:solidFill>
                  <a:srgbClr val="000000"/>
                </a:solidFill>
                <a:latin typeface="REG"/>
              </a:rPr>
              <a:t>metodining</a:t>
            </a:r>
            <a:r>
              <a:rPr lang="en-US" dirty="0">
                <a:solidFill>
                  <a:srgbClr val="000000"/>
                </a:solidFill>
                <a:latin typeface="REG"/>
              </a:rPr>
              <a:t> </a:t>
            </a:r>
            <a:r>
              <a:rPr lang="en-US" dirty="0" err="1">
                <a:solidFill>
                  <a:srgbClr val="000000"/>
                </a:solidFill>
                <a:latin typeface="REG"/>
              </a:rPr>
              <a:t>o'qituvchi</a:t>
            </a:r>
            <a:r>
              <a:rPr lang="en-US" dirty="0">
                <a:solidFill>
                  <a:srgbClr val="000000"/>
                </a:solidFill>
                <a:latin typeface="REG"/>
              </a:rPr>
              <a:t> </a:t>
            </a:r>
            <a:r>
              <a:rPr lang="en-US" dirty="0" err="1">
                <a:solidFill>
                  <a:srgbClr val="000000"/>
                </a:solidFill>
                <a:latin typeface="REG"/>
              </a:rPr>
              <a:t>tomonidan</a:t>
            </a:r>
            <a:r>
              <a:rPr lang="en-US" dirty="0">
                <a:solidFill>
                  <a:srgbClr val="000000"/>
                </a:solidFill>
                <a:latin typeface="REG"/>
              </a:rPr>
              <a:t> </a:t>
            </a:r>
            <a:r>
              <a:rPr lang="en-US" dirty="0" err="1">
                <a:solidFill>
                  <a:srgbClr val="000000"/>
                </a:solidFill>
                <a:latin typeface="REG"/>
              </a:rPr>
              <a:t>to'g'ri</a:t>
            </a:r>
            <a:r>
              <a:rPr lang="en-US" dirty="0">
                <a:solidFill>
                  <a:srgbClr val="000000"/>
                </a:solidFill>
                <a:latin typeface="REG"/>
              </a:rPr>
              <a:t> </a:t>
            </a:r>
            <a:r>
              <a:rPr lang="en-US" dirty="0" err="1">
                <a:solidFill>
                  <a:srgbClr val="000000"/>
                </a:solidFill>
                <a:latin typeface="REG"/>
              </a:rPr>
              <a:t>tanlanishi</a:t>
            </a:r>
            <a:r>
              <a:rPr lang="en-US" dirty="0">
                <a:solidFill>
                  <a:srgbClr val="000000"/>
                </a:solidFill>
                <a:latin typeface="REG"/>
              </a:rPr>
              <a:t>, </a:t>
            </a:r>
            <a:r>
              <a:rPr lang="en-US" dirty="0" err="1">
                <a:solidFill>
                  <a:srgbClr val="000000"/>
                </a:solidFill>
                <a:latin typeface="REG"/>
              </a:rPr>
              <a:t>dars</a:t>
            </a:r>
            <a:r>
              <a:rPr lang="en-US" dirty="0">
                <a:solidFill>
                  <a:srgbClr val="000000"/>
                </a:solidFill>
                <a:latin typeface="REG"/>
              </a:rPr>
              <a:t> </a:t>
            </a:r>
            <a:r>
              <a:rPr lang="en-US" dirty="0" err="1">
                <a:solidFill>
                  <a:srgbClr val="000000"/>
                </a:solidFill>
                <a:latin typeface="REG"/>
              </a:rPr>
              <a:t>jarayonida</a:t>
            </a:r>
            <a:r>
              <a:rPr lang="en-US" dirty="0">
                <a:solidFill>
                  <a:srgbClr val="000000"/>
                </a:solidFill>
                <a:latin typeface="REG"/>
              </a:rPr>
              <a:t> </a:t>
            </a:r>
            <a:r>
              <a:rPr lang="en-US" dirty="0" err="1">
                <a:solidFill>
                  <a:srgbClr val="000000"/>
                </a:solidFill>
                <a:latin typeface="REG"/>
              </a:rPr>
              <a:t>turli</a:t>
            </a:r>
            <a:r>
              <a:rPr lang="en-US" dirty="0">
                <a:solidFill>
                  <a:srgbClr val="000000"/>
                </a:solidFill>
                <a:latin typeface="REG"/>
              </a:rPr>
              <a:t> </a:t>
            </a:r>
            <a:r>
              <a:rPr lang="en-US" dirty="0" err="1">
                <a:solidFill>
                  <a:srgbClr val="000000"/>
                </a:solidFill>
                <a:latin typeface="REG"/>
              </a:rPr>
              <a:t>vositalar</a:t>
            </a:r>
            <a:r>
              <a:rPr lang="en-US" dirty="0">
                <a:solidFill>
                  <a:srgbClr val="000000"/>
                </a:solidFill>
                <a:latin typeface="REG"/>
              </a:rPr>
              <a:t> </a:t>
            </a:r>
            <a:r>
              <a:rPr lang="en-US" dirty="0" err="1">
                <a:solidFill>
                  <a:srgbClr val="000000"/>
                </a:solidFill>
                <a:latin typeface="REG"/>
              </a:rPr>
              <a:t>yordamida</a:t>
            </a:r>
            <a:r>
              <a:rPr lang="en-US" dirty="0">
                <a:solidFill>
                  <a:srgbClr val="000000"/>
                </a:solidFill>
                <a:latin typeface="REG"/>
              </a:rPr>
              <a:t> </a:t>
            </a:r>
            <a:r>
              <a:rPr lang="en-US" dirty="0" err="1">
                <a:solidFill>
                  <a:srgbClr val="000000"/>
                </a:solidFill>
                <a:latin typeface="REG"/>
              </a:rPr>
              <a:t>mavzuning</a:t>
            </a:r>
            <a:r>
              <a:rPr lang="en-US" dirty="0">
                <a:solidFill>
                  <a:srgbClr val="000000"/>
                </a:solidFill>
                <a:latin typeface="REG"/>
              </a:rPr>
              <a:t> </a:t>
            </a:r>
            <a:r>
              <a:rPr lang="en-US" dirty="0" err="1">
                <a:solidFill>
                  <a:srgbClr val="000000"/>
                </a:solidFill>
                <a:latin typeface="REG"/>
              </a:rPr>
              <a:t>tushuntirilishi</a:t>
            </a:r>
            <a:r>
              <a:rPr lang="en-US" dirty="0">
                <a:solidFill>
                  <a:srgbClr val="000000"/>
                </a:solidFill>
                <a:latin typeface="REG"/>
              </a:rPr>
              <a:t> </a:t>
            </a:r>
            <a:r>
              <a:rPr lang="en-US" dirty="0" err="1">
                <a:solidFill>
                  <a:srgbClr val="000000"/>
                </a:solidFill>
                <a:latin typeface="REG"/>
              </a:rPr>
              <a:t>ta'lim</a:t>
            </a:r>
            <a:r>
              <a:rPr lang="en-US" dirty="0">
                <a:solidFill>
                  <a:srgbClr val="000000"/>
                </a:solidFill>
                <a:latin typeface="REG"/>
              </a:rPr>
              <a:t> </a:t>
            </a:r>
            <a:r>
              <a:rPr lang="en-US" dirty="0" err="1">
                <a:solidFill>
                  <a:srgbClr val="000000"/>
                </a:solidFill>
                <a:latin typeface="REG"/>
              </a:rPr>
              <a:t>sifatining</a:t>
            </a:r>
            <a:r>
              <a:rPr lang="en-US" dirty="0">
                <a:solidFill>
                  <a:srgbClr val="000000"/>
                </a:solidFill>
                <a:latin typeface="REG"/>
              </a:rPr>
              <a:t> </a:t>
            </a:r>
            <a:r>
              <a:rPr lang="en-US" dirty="0" err="1">
                <a:solidFill>
                  <a:srgbClr val="000000"/>
                </a:solidFill>
                <a:latin typeface="REG"/>
              </a:rPr>
              <a:t>oshishiga</a:t>
            </a:r>
            <a:r>
              <a:rPr lang="en-US" dirty="0">
                <a:solidFill>
                  <a:srgbClr val="000000"/>
                </a:solidFill>
                <a:latin typeface="REG"/>
              </a:rPr>
              <a:t> </a:t>
            </a:r>
            <a:r>
              <a:rPr lang="en-US" dirty="0" err="1">
                <a:solidFill>
                  <a:srgbClr val="000000"/>
                </a:solidFill>
                <a:latin typeface="REG"/>
              </a:rPr>
              <a:t>yordam</a:t>
            </a:r>
            <a:r>
              <a:rPr lang="en-US" dirty="0">
                <a:solidFill>
                  <a:srgbClr val="000000"/>
                </a:solidFill>
                <a:latin typeface="REG"/>
              </a:rPr>
              <a:t> </a:t>
            </a:r>
            <a:r>
              <a:rPr lang="en-US" dirty="0" err="1">
                <a:solidFill>
                  <a:srgbClr val="000000"/>
                </a:solidFill>
                <a:latin typeface="REG"/>
              </a:rPr>
              <a:t>beradi</a:t>
            </a:r>
            <a:r>
              <a:rPr lang="en-US" dirty="0">
                <a:solidFill>
                  <a:srgbClr val="000000"/>
                </a:solidFill>
                <a:latin typeface="REG"/>
              </a:rPr>
              <a:t>. </a:t>
            </a:r>
            <a:r>
              <a:rPr lang="en-US" dirty="0" err="1">
                <a:solidFill>
                  <a:srgbClr val="000000"/>
                </a:solidFill>
                <a:latin typeface="REG"/>
              </a:rPr>
              <a:t>Yuqorida</a:t>
            </a:r>
            <a:r>
              <a:rPr lang="en-US" dirty="0">
                <a:solidFill>
                  <a:srgbClr val="000000"/>
                </a:solidFill>
                <a:latin typeface="REG"/>
              </a:rPr>
              <a:t> </a:t>
            </a:r>
            <a:r>
              <a:rPr lang="en-US" dirty="0" err="1">
                <a:solidFill>
                  <a:srgbClr val="000000"/>
                </a:solidFill>
                <a:latin typeface="REG"/>
              </a:rPr>
              <a:t>ko'p</a:t>
            </a:r>
            <a:r>
              <a:rPr lang="en-US" dirty="0">
                <a:solidFill>
                  <a:srgbClr val="000000"/>
                </a:solidFill>
                <a:latin typeface="REG"/>
              </a:rPr>
              <a:t> bora </a:t>
            </a:r>
            <a:r>
              <a:rPr lang="en-US" dirty="0" err="1">
                <a:solidFill>
                  <a:srgbClr val="000000"/>
                </a:solidFill>
                <a:latin typeface="REG"/>
              </a:rPr>
              <a:t>ta'kidlab</a:t>
            </a:r>
            <a:r>
              <a:rPr lang="en-US" dirty="0">
                <a:solidFill>
                  <a:srgbClr val="000000"/>
                </a:solidFill>
                <a:latin typeface="REG"/>
              </a:rPr>
              <a:t> </a:t>
            </a:r>
            <a:r>
              <a:rPr lang="en-US" dirty="0" err="1">
                <a:solidFill>
                  <a:srgbClr val="000000"/>
                </a:solidFill>
                <a:latin typeface="REG"/>
              </a:rPr>
              <a:t>o'tilganidek</a:t>
            </a:r>
            <a:r>
              <a:rPr lang="en-US" dirty="0">
                <a:solidFill>
                  <a:srgbClr val="000000"/>
                </a:solidFill>
                <a:latin typeface="REG"/>
              </a:rPr>
              <a:t>, </a:t>
            </a:r>
            <a:r>
              <a:rPr lang="en-US" dirty="0" err="1">
                <a:solidFill>
                  <a:srgbClr val="000000"/>
                </a:solidFill>
                <a:latin typeface="REG"/>
              </a:rPr>
              <a:t>ta'lim</a:t>
            </a:r>
            <a:r>
              <a:rPr lang="en-US" dirty="0">
                <a:solidFill>
                  <a:srgbClr val="000000"/>
                </a:solidFill>
                <a:latin typeface="REG"/>
              </a:rPr>
              <a:t> </a:t>
            </a:r>
            <a:r>
              <a:rPr lang="en-US" dirty="0" err="1">
                <a:solidFill>
                  <a:srgbClr val="000000"/>
                </a:solidFill>
                <a:latin typeface="REG"/>
              </a:rPr>
              <a:t>metodlarini</a:t>
            </a:r>
            <a:r>
              <a:rPr lang="en-US" dirty="0">
                <a:solidFill>
                  <a:srgbClr val="000000"/>
                </a:solidFill>
                <a:latin typeface="REG"/>
              </a:rPr>
              <a:t> </a:t>
            </a:r>
            <a:r>
              <a:rPr lang="en-US" dirty="0" err="1">
                <a:solidFill>
                  <a:srgbClr val="000000"/>
                </a:solidFill>
                <a:latin typeface="REG"/>
              </a:rPr>
              <a:t>malakali</a:t>
            </a:r>
            <a:r>
              <a:rPr lang="en-US" dirty="0">
                <a:solidFill>
                  <a:srgbClr val="000000"/>
                </a:solidFill>
                <a:latin typeface="REG"/>
              </a:rPr>
              <a:t> </a:t>
            </a:r>
            <a:r>
              <a:rPr lang="en-US" dirty="0" err="1">
                <a:solidFill>
                  <a:srgbClr val="000000"/>
                </a:solidFill>
                <a:latin typeface="REG"/>
              </a:rPr>
              <a:t>o'qituvchining</a:t>
            </a:r>
            <a:r>
              <a:rPr lang="en-US" dirty="0">
                <a:solidFill>
                  <a:srgbClr val="000000"/>
                </a:solidFill>
                <a:latin typeface="REG"/>
              </a:rPr>
              <a:t> </a:t>
            </a:r>
            <a:r>
              <a:rPr lang="en-US" dirty="0" err="1">
                <a:solidFill>
                  <a:srgbClr val="000000"/>
                </a:solidFill>
                <a:latin typeface="REG"/>
              </a:rPr>
              <a:t>usuli</a:t>
            </a:r>
            <a:r>
              <a:rPr lang="en-US" dirty="0">
                <a:solidFill>
                  <a:srgbClr val="000000"/>
                </a:solidFill>
                <a:latin typeface="REG"/>
              </a:rPr>
              <a:t> </a:t>
            </a:r>
            <a:r>
              <a:rPr lang="en-US" dirty="0" err="1">
                <a:solidFill>
                  <a:srgbClr val="000000"/>
                </a:solidFill>
                <a:latin typeface="REG"/>
              </a:rPr>
              <a:t>bilan</a:t>
            </a:r>
            <a:r>
              <a:rPr lang="en-US" dirty="0">
                <a:solidFill>
                  <a:srgbClr val="000000"/>
                </a:solidFill>
                <a:latin typeface="REG"/>
              </a:rPr>
              <a:t> </a:t>
            </a:r>
            <a:r>
              <a:rPr lang="en-US" dirty="0" err="1">
                <a:solidFill>
                  <a:srgbClr val="000000"/>
                </a:solidFill>
                <a:latin typeface="REG"/>
              </a:rPr>
              <a:t>birlashishi</a:t>
            </a:r>
            <a:r>
              <a:rPr lang="en-US" dirty="0">
                <a:solidFill>
                  <a:srgbClr val="000000"/>
                </a:solidFill>
                <a:latin typeface="REG"/>
              </a:rPr>
              <a:t> </a:t>
            </a:r>
            <a:r>
              <a:rPr lang="en-US" dirty="0" err="1">
                <a:solidFill>
                  <a:srgbClr val="000000"/>
                </a:solidFill>
                <a:latin typeface="REG"/>
              </a:rPr>
              <a:t>natijasida</a:t>
            </a:r>
            <a:r>
              <a:rPr lang="en-US" dirty="0">
                <a:solidFill>
                  <a:srgbClr val="000000"/>
                </a:solidFill>
                <a:latin typeface="REG"/>
              </a:rPr>
              <a:t> fanning </a:t>
            </a:r>
            <a:r>
              <a:rPr lang="en-US" dirty="0" err="1">
                <a:solidFill>
                  <a:srgbClr val="000000"/>
                </a:solidFill>
                <a:latin typeface="REG"/>
              </a:rPr>
              <a:t>va</a:t>
            </a:r>
            <a:r>
              <a:rPr lang="en-US" dirty="0">
                <a:solidFill>
                  <a:srgbClr val="000000"/>
                </a:solidFill>
                <a:latin typeface="REG"/>
              </a:rPr>
              <a:t> </a:t>
            </a:r>
            <a:r>
              <a:rPr lang="en-US" dirty="0" err="1">
                <a:solidFill>
                  <a:srgbClr val="000000"/>
                </a:solidFill>
                <a:latin typeface="REG"/>
              </a:rPr>
              <a:t>o'rganilayotgan</a:t>
            </a:r>
            <a:r>
              <a:rPr lang="en-US" dirty="0">
                <a:solidFill>
                  <a:srgbClr val="000000"/>
                </a:solidFill>
                <a:latin typeface="REG"/>
              </a:rPr>
              <a:t> </a:t>
            </a:r>
            <a:r>
              <a:rPr lang="en-US" dirty="0" err="1">
                <a:solidFill>
                  <a:srgbClr val="000000"/>
                </a:solidFill>
                <a:latin typeface="REG"/>
              </a:rPr>
              <a:t>mavzuning</a:t>
            </a:r>
            <a:r>
              <a:rPr lang="en-US" dirty="0">
                <a:solidFill>
                  <a:srgbClr val="000000"/>
                </a:solidFill>
                <a:latin typeface="REG"/>
              </a:rPr>
              <a:t> </a:t>
            </a:r>
            <a:r>
              <a:rPr lang="en-US" dirty="0" err="1">
                <a:solidFill>
                  <a:srgbClr val="000000"/>
                </a:solidFill>
                <a:latin typeface="REG"/>
              </a:rPr>
              <a:t>mazmuni</a:t>
            </a:r>
            <a:r>
              <a:rPr lang="en-US" dirty="0">
                <a:solidFill>
                  <a:srgbClr val="000000"/>
                </a:solidFill>
                <a:latin typeface="REG"/>
              </a:rPr>
              <a:t> </a:t>
            </a:r>
            <a:r>
              <a:rPr lang="en-US" dirty="0" err="1">
                <a:solidFill>
                  <a:srgbClr val="000000"/>
                </a:solidFill>
                <a:latin typeface="REG"/>
              </a:rPr>
              <a:t>va</a:t>
            </a:r>
            <a:r>
              <a:rPr lang="en-US" dirty="0">
                <a:solidFill>
                  <a:srgbClr val="000000"/>
                </a:solidFill>
                <a:latin typeface="REG"/>
              </a:rPr>
              <a:t> </a:t>
            </a:r>
            <a:r>
              <a:rPr lang="en-US" dirty="0" err="1">
                <a:solidFill>
                  <a:srgbClr val="000000"/>
                </a:solidFill>
                <a:latin typeface="REG"/>
              </a:rPr>
              <a:t>o'ziga</a:t>
            </a:r>
            <a:r>
              <a:rPr lang="en-US" dirty="0">
                <a:solidFill>
                  <a:srgbClr val="000000"/>
                </a:solidFill>
                <a:latin typeface="REG"/>
              </a:rPr>
              <a:t> </a:t>
            </a:r>
            <a:r>
              <a:rPr lang="en-US" dirty="0" err="1">
                <a:solidFill>
                  <a:srgbClr val="000000"/>
                </a:solidFill>
                <a:latin typeface="REG"/>
              </a:rPr>
              <a:t>xosliklari</a:t>
            </a:r>
            <a:r>
              <a:rPr lang="en-US" dirty="0">
                <a:solidFill>
                  <a:srgbClr val="000000"/>
                </a:solidFill>
                <a:latin typeface="REG"/>
              </a:rPr>
              <a:t> </a:t>
            </a:r>
            <a:r>
              <a:rPr lang="en-US" dirty="0" err="1">
                <a:solidFill>
                  <a:srgbClr val="000000"/>
                </a:solidFill>
                <a:latin typeface="REG"/>
              </a:rPr>
              <a:t>to'liq</a:t>
            </a:r>
            <a:r>
              <a:rPr lang="en-US" dirty="0">
                <a:solidFill>
                  <a:srgbClr val="000000"/>
                </a:solidFill>
                <a:latin typeface="REG"/>
              </a:rPr>
              <a:t> </a:t>
            </a:r>
            <a:r>
              <a:rPr lang="en-US" dirty="0" err="1">
                <a:solidFill>
                  <a:srgbClr val="000000"/>
                </a:solidFill>
                <a:latin typeface="REG"/>
              </a:rPr>
              <a:t>ochib</a:t>
            </a:r>
            <a:r>
              <a:rPr lang="en-US" dirty="0">
                <a:solidFill>
                  <a:srgbClr val="000000"/>
                </a:solidFill>
                <a:latin typeface="REG"/>
              </a:rPr>
              <a:t> </a:t>
            </a:r>
            <a:r>
              <a:rPr lang="en-US" dirty="0" err="1">
                <a:solidFill>
                  <a:srgbClr val="000000"/>
                </a:solidFill>
                <a:latin typeface="REG"/>
              </a:rPr>
              <a:t>beriladi</a:t>
            </a:r>
            <a:r>
              <a:rPr lang="en-US" dirty="0">
                <a:solidFill>
                  <a:srgbClr val="000000"/>
                </a:solidFill>
                <a:latin typeface="REG"/>
              </a:rPr>
              <a:t>. Bu </a:t>
            </a:r>
            <a:r>
              <a:rPr lang="en-US" dirty="0" err="1">
                <a:solidFill>
                  <a:srgbClr val="000000"/>
                </a:solidFill>
                <a:latin typeface="REG"/>
              </a:rPr>
              <a:t>esa</a:t>
            </a:r>
            <a:r>
              <a:rPr lang="en-US" dirty="0">
                <a:solidFill>
                  <a:srgbClr val="000000"/>
                </a:solidFill>
                <a:latin typeface="REG"/>
              </a:rPr>
              <a:t> </a:t>
            </a:r>
            <a:r>
              <a:rPr lang="en-US" dirty="0" err="1">
                <a:solidFill>
                  <a:srgbClr val="000000"/>
                </a:solidFill>
                <a:latin typeface="REG"/>
              </a:rPr>
              <a:t>o'quvchilarning</a:t>
            </a:r>
            <a:r>
              <a:rPr lang="en-US" dirty="0">
                <a:solidFill>
                  <a:srgbClr val="000000"/>
                </a:solidFill>
                <a:latin typeface="REG"/>
              </a:rPr>
              <a:t> fan </a:t>
            </a:r>
            <a:r>
              <a:rPr lang="en-US" dirty="0" err="1">
                <a:solidFill>
                  <a:srgbClr val="000000"/>
                </a:solidFill>
                <a:latin typeface="REG"/>
              </a:rPr>
              <a:t>yuzasidan</a:t>
            </a:r>
            <a:r>
              <a:rPr lang="en-US" dirty="0">
                <a:solidFill>
                  <a:srgbClr val="000000"/>
                </a:solidFill>
                <a:latin typeface="REG"/>
              </a:rPr>
              <a:t> </a:t>
            </a:r>
            <a:r>
              <a:rPr lang="en-US" dirty="0" err="1">
                <a:solidFill>
                  <a:srgbClr val="000000"/>
                </a:solidFill>
                <a:latin typeface="REG"/>
              </a:rPr>
              <a:t>bilim</a:t>
            </a:r>
            <a:r>
              <a:rPr lang="en-US" dirty="0">
                <a:solidFill>
                  <a:srgbClr val="000000"/>
                </a:solidFill>
                <a:latin typeface="REG"/>
              </a:rPr>
              <a:t>, </a:t>
            </a:r>
            <a:r>
              <a:rPr lang="en-US" dirty="0" err="1">
                <a:solidFill>
                  <a:srgbClr val="000000"/>
                </a:solidFill>
                <a:latin typeface="REG"/>
              </a:rPr>
              <a:t>ko'nikma</a:t>
            </a:r>
            <a:r>
              <a:rPr lang="en-US" dirty="0">
                <a:solidFill>
                  <a:srgbClr val="000000"/>
                </a:solidFill>
                <a:latin typeface="REG"/>
              </a:rPr>
              <a:t>, </a:t>
            </a:r>
            <a:r>
              <a:rPr lang="en-US" dirty="0" err="1">
                <a:solidFill>
                  <a:srgbClr val="000000"/>
                </a:solidFill>
                <a:latin typeface="REG"/>
              </a:rPr>
              <a:t>malaka</a:t>
            </a:r>
            <a:r>
              <a:rPr lang="en-US" dirty="0">
                <a:solidFill>
                  <a:srgbClr val="000000"/>
                </a:solidFill>
                <a:latin typeface="REG"/>
              </a:rPr>
              <a:t> </a:t>
            </a:r>
            <a:r>
              <a:rPr lang="en-US" dirty="0" err="1">
                <a:solidFill>
                  <a:srgbClr val="000000"/>
                </a:solidFill>
                <a:latin typeface="REG"/>
              </a:rPr>
              <a:t>kompitensiyalarining</a:t>
            </a:r>
            <a:r>
              <a:rPr lang="en-US" dirty="0">
                <a:solidFill>
                  <a:srgbClr val="000000"/>
                </a:solidFill>
                <a:latin typeface="REG"/>
              </a:rPr>
              <a:t> </a:t>
            </a:r>
            <a:r>
              <a:rPr lang="en-US" dirty="0" err="1">
                <a:solidFill>
                  <a:srgbClr val="000000"/>
                </a:solidFill>
                <a:latin typeface="REG"/>
              </a:rPr>
              <a:t>shakllanishi</a:t>
            </a:r>
            <a:r>
              <a:rPr lang="en-US" dirty="0">
                <a:solidFill>
                  <a:srgbClr val="000000"/>
                </a:solidFill>
                <a:latin typeface="REG"/>
              </a:rPr>
              <a:t> </a:t>
            </a:r>
            <a:r>
              <a:rPr lang="en-US" dirty="0" err="1">
                <a:solidFill>
                  <a:srgbClr val="000000"/>
                </a:solidFill>
                <a:latin typeface="REG"/>
              </a:rPr>
              <a:t>va</a:t>
            </a:r>
            <a:r>
              <a:rPr lang="en-US" dirty="0">
                <a:solidFill>
                  <a:srgbClr val="000000"/>
                </a:solidFill>
                <a:latin typeface="REG"/>
              </a:rPr>
              <a:t> </a:t>
            </a:r>
            <a:r>
              <a:rPr lang="en-US" dirty="0" err="1">
                <a:solidFill>
                  <a:srgbClr val="000000"/>
                </a:solidFill>
                <a:latin typeface="REG"/>
              </a:rPr>
              <a:t>rivojlanishiga</a:t>
            </a:r>
            <a:r>
              <a:rPr lang="en-US" dirty="0">
                <a:solidFill>
                  <a:srgbClr val="000000"/>
                </a:solidFill>
                <a:latin typeface="REG"/>
              </a:rPr>
              <a:t> </a:t>
            </a:r>
            <a:r>
              <a:rPr lang="en-US" dirty="0" err="1">
                <a:solidFill>
                  <a:srgbClr val="000000"/>
                </a:solidFill>
                <a:latin typeface="REG"/>
              </a:rPr>
              <a:t>asos</a:t>
            </a:r>
            <a:r>
              <a:rPr lang="en-US" dirty="0">
                <a:solidFill>
                  <a:srgbClr val="000000"/>
                </a:solidFill>
                <a:latin typeface="REG"/>
              </a:rPr>
              <a:t> </a:t>
            </a:r>
            <a:r>
              <a:rPr lang="en-US" dirty="0" err="1">
                <a:solidFill>
                  <a:srgbClr val="000000"/>
                </a:solidFill>
                <a:latin typeface="REG"/>
              </a:rPr>
              <a:t>vazifasini</a:t>
            </a:r>
            <a:r>
              <a:rPr lang="en-US" dirty="0">
                <a:solidFill>
                  <a:srgbClr val="000000"/>
                </a:solidFill>
                <a:latin typeface="REG"/>
              </a:rPr>
              <a:t> </a:t>
            </a:r>
            <a:r>
              <a:rPr lang="en-US" dirty="0" err="1">
                <a:solidFill>
                  <a:srgbClr val="000000"/>
                </a:solidFill>
                <a:latin typeface="REG"/>
              </a:rPr>
              <a:t>o'taydi</a:t>
            </a:r>
            <a:r>
              <a:rPr lang="en-US" dirty="0">
                <a:solidFill>
                  <a:srgbClr val="000000"/>
                </a:solidFill>
                <a:latin typeface="REG"/>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688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25144"/>
            <a:ext cx="8305800" cy="1143000"/>
          </a:xfrm>
        </p:spPr>
        <p:txBody>
          <a:bodyPr>
            <a:noAutofit/>
          </a:bodyPr>
          <a:lstStyle/>
          <a:p>
            <a:r>
              <a:rPr lang="en-US" sz="3200" dirty="0" smtClean="0"/>
              <a:t>                      </a:t>
            </a:r>
            <a:r>
              <a:rPr lang="en-US" sz="3200" dirty="0" err="1" smtClean="0"/>
              <a:t>Nazorat</a:t>
            </a:r>
            <a:r>
              <a:rPr lang="en-US" sz="3200" dirty="0" smtClean="0"/>
              <a:t> </a:t>
            </a:r>
            <a:r>
              <a:rPr lang="en-US" sz="3200" dirty="0" err="1" smtClean="0"/>
              <a:t>uchun</a:t>
            </a:r>
            <a:r>
              <a:rPr lang="en-US" sz="3200" dirty="0" smtClean="0"/>
              <a:t> </a:t>
            </a:r>
            <a:r>
              <a:rPr lang="en-US" sz="3200" dirty="0" err="1" smtClean="0"/>
              <a:t>savollar</a:t>
            </a:r>
            <a:r>
              <a:rPr lang="en-US" sz="3200" dirty="0" smtClean="0"/>
              <a:t>:</a:t>
            </a:r>
            <a:br>
              <a:rPr lang="en-US" sz="3200" dirty="0" smtClean="0"/>
            </a:br>
            <a:r>
              <a:rPr lang="en-US" sz="3200" dirty="0" smtClean="0"/>
              <a:t/>
            </a:r>
            <a:br>
              <a:rPr lang="en-US" sz="3200" dirty="0" smtClean="0"/>
            </a:br>
            <a:r>
              <a:rPr lang="en-US" sz="3200" dirty="0">
                <a:solidFill>
                  <a:srgbClr val="000000"/>
                </a:solidFill>
              </a:rPr>
              <a:t>1. </a:t>
            </a:r>
            <a:r>
              <a:rPr lang="en-US" sz="3200" dirty="0" err="1" smtClean="0">
                <a:solidFill>
                  <a:srgbClr val="000000"/>
                </a:solidFill>
              </a:rPr>
              <a:t>Ta’lim</a:t>
            </a:r>
            <a:r>
              <a:rPr lang="en-US" sz="3200" dirty="0" smtClean="0">
                <a:solidFill>
                  <a:srgbClr val="000000"/>
                </a:solidFill>
              </a:rPr>
              <a:t> </a:t>
            </a:r>
            <a:r>
              <a:rPr lang="en-US" sz="3200" dirty="0" err="1" smtClean="0">
                <a:solidFill>
                  <a:srgbClr val="000000"/>
                </a:solidFill>
              </a:rPr>
              <a:t>metodining</a:t>
            </a:r>
            <a:r>
              <a:rPr lang="en-US" sz="3200" dirty="0" smtClean="0">
                <a:solidFill>
                  <a:srgbClr val="000000"/>
                </a:solidFill>
              </a:rPr>
              <a:t> </a:t>
            </a:r>
            <a:r>
              <a:rPr lang="en-US" sz="3200" dirty="0" err="1">
                <a:solidFill>
                  <a:srgbClr val="000000"/>
                </a:solidFill>
              </a:rPr>
              <a:t>mohiyati</a:t>
            </a:r>
            <a:r>
              <a:rPr lang="en-US" sz="3200" dirty="0">
                <a:solidFill>
                  <a:srgbClr val="000000"/>
                </a:solidFill>
              </a:rPr>
              <a:t> </a:t>
            </a:r>
            <a:r>
              <a:rPr lang="en-US" sz="3200" dirty="0" err="1">
                <a:solidFill>
                  <a:srgbClr val="000000"/>
                </a:solidFill>
              </a:rPr>
              <a:t>nima</a:t>
            </a:r>
            <a:r>
              <a:rPr lang="en-US" sz="3200" dirty="0">
                <a:solidFill>
                  <a:srgbClr val="000000"/>
                </a:solidFill>
              </a:rPr>
              <a:t>?</a:t>
            </a:r>
            <a:br>
              <a:rPr lang="en-US" sz="3200" dirty="0">
                <a:solidFill>
                  <a:srgbClr val="000000"/>
                </a:solidFill>
              </a:rPr>
            </a:br>
            <a:r>
              <a:rPr lang="en-US" sz="3200" dirty="0">
                <a:solidFill>
                  <a:srgbClr val="000000"/>
                </a:solidFill>
              </a:rPr>
              <a:t>2. </a:t>
            </a:r>
            <a:r>
              <a:rPr lang="en-US" sz="3200" dirty="0" err="1">
                <a:solidFill>
                  <a:srgbClr val="000000"/>
                </a:solidFill>
              </a:rPr>
              <a:t>Ta’lim</a:t>
            </a:r>
            <a:r>
              <a:rPr lang="en-US" sz="3200" dirty="0" smtClean="0">
                <a:solidFill>
                  <a:srgbClr val="000000"/>
                </a:solidFill>
              </a:rPr>
              <a:t> </a:t>
            </a:r>
            <a:r>
              <a:rPr lang="en-US" sz="3200" dirty="0" err="1">
                <a:solidFill>
                  <a:srgbClr val="000000"/>
                </a:solidFill>
              </a:rPr>
              <a:t>metodlari</a:t>
            </a:r>
            <a:r>
              <a:rPr lang="en-US" sz="3200" dirty="0">
                <a:solidFill>
                  <a:srgbClr val="000000"/>
                </a:solidFill>
              </a:rPr>
              <a:t> </a:t>
            </a:r>
            <a:r>
              <a:rPr lang="en-US" sz="3200" dirty="0" err="1">
                <a:solidFill>
                  <a:srgbClr val="000000"/>
                </a:solidFill>
              </a:rPr>
              <a:t>klassifikatsiyasi</a:t>
            </a:r>
            <a:r>
              <a:rPr lang="en-US" sz="3200" dirty="0">
                <a:solidFill>
                  <a:srgbClr val="000000"/>
                </a:solidFill>
              </a:rPr>
              <a:t> </a:t>
            </a:r>
            <a:r>
              <a:rPr lang="en-US" sz="3200" dirty="0" err="1">
                <a:solidFill>
                  <a:srgbClr val="000000"/>
                </a:solidFill>
              </a:rPr>
              <a:t>mohiyatini</a:t>
            </a:r>
            <a:r>
              <a:rPr lang="en-US" sz="3200" dirty="0">
                <a:solidFill>
                  <a:srgbClr val="000000"/>
                </a:solidFill>
              </a:rPr>
              <a:t> </a:t>
            </a:r>
            <a:r>
              <a:rPr lang="en-US" sz="3200" dirty="0" err="1">
                <a:solidFill>
                  <a:srgbClr val="000000"/>
                </a:solidFill>
              </a:rPr>
              <a:t>tavsiflang</a:t>
            </a:r>
            <a:r>
              <a:rPr lang="en-US" sz="3200" dirty="0" smtClean="0">
                <a:solidFill>
                  <a:srgbClr val="000000"/>
                </a:solidFill>
              </a:rPr>
              <a:t>.</a:t>
            </a:r>
            <a:r>
              <a:rPr lang="en-US" sz="3200" dirty="0">
                <a:solidFill>
                  <a:srgbClr val="000000"/>
                </a:solidFill>
              </a:rPr>
              <a:t/>
            </a:r>
            <a:br>
              <a:rPr lang="en-US" sz="3200" dirty="0">
                <a:solidFill>
                  <a:srgbClr val="000000"/>
                </a:solidFill>
              </a:rPr>
            </a:br>
            <a:r>
              <a:rPr lang="en-US" sz="3200" dirty="0">
                <a:solidFill>
                  <a:srgbClr val="000000"/>
                </a:solidFill>
              </a:rPr>
              <a:t>3. </a:t>
            </a:r>
            <a:r>
              <a:rPr lang="en-US" sz="3200" dirty="0" err="1">
                <a:solidFill>
                  <a:srgbClr val="000000"/>
                </a:solidFill>
              </a:rPr>
              <a:t>Sizningcha</a:t>
            </a:r>
            <a:r>
              <a:rPr lang="en-US" sz="3200" dirty="0">
                <a:solidFill>
                  <a:srgbClr val="000000"/>
                </a:solidFill>
              </a:rPr>
              <a:t> </a:t>
            </a:r>
            <a:r>
              <a:rPr lang="en-US" sz="3200" dirty="0" err="1">
                <a:solidFill>
                  <a:srgbClr val="000000"/>
                </a:solidFill>
              </a:rPr>
              <a:t>qaysi</a:t>
            </a:r>
            <a:r>
              <a:rPr lang="en-US" sz="3200" dirty="0">
                <a:solidFill>
                  <a:srgbClr val="000000"/>
                </a:solidFill>
              </a:rPr>
              <a:t> </a:t>
            </a:r>
            <a:r>
              <a:rPr lang="en-US" sz="3200" dirty="0" err="1" smtClean="0">
                <a:solidFill>
                  <a:srgbClr val="000000"/>
                </a:solidFill>
              </a:rPr>
              <a:t>ta’lim</a:t>
            </a:r>
            <a:r>
              <a:rPr lang="en-US" sz="3200" dirty="0" smtClean="0">
                <a:solidFill>
                  <a:srgbClr val="000000"/>
                </a:solidFill>
              </a:rPr>
              <a:t> </a:t>
            </a:r>
            <a:r>
              <a:rPr lang="en-US" sz="3200" dirty="0" err="1" smtClean="0">
                <a:solidFill>
                  <a:srgbClr val="000000"/>
                </a:solidFill>
              </a:rPr>
              <a:t>metodlari</a:t>
            </a:r>
            <a:r>
              <a:rPr lang="en-US" sz="3200" dirty="0" smtClean="0">
                <a:solidFill>
                  <a:srgbClr val="000000"/>
                </a:solidFill>
              </a:rPr>
              <a:t> </a:t>
            </a:r>
            <a:r>
              <a:rPr lang="en-US" sz="3200" dirty="0" err="1">
                <a:solidFill>
                  <a:srgbClr val="000000"/>
                </a:solidFill>
              </a:rPr>
              <a:t>klassifikatsiyasi</a:t>
            </a:r>
            <a:r>
              <a:rPr lang="en-US" sz="3200" dirty="0">
                <a:solidFill>
                  <a:srgbClr val="000000"/>
                </a:solidFill>
              </a:rPr>
              <a:t> </a:t>
            </a:r>
            <a:r>
              <a:rPr lang="en-US" sz="3200" dirty="0" err="1">
                <a:solidFill>
                  <a:srgbClr val="000000"/>
                </a:solidFill>
              </a:rPr>
              <a:t>asosiy</a:t>
            </a:r>
            <a:r>
              <a:rPr lang="en-US" sz="3200" dirty="0">
                <a:solidFill>
                  <a:srgbClr val="000000"/>
                </a:solidFill>
              </a:rPr>
              <a:t> </a:t>
            </a:r>
            <a:r>
              <a:rPr lang="en-US" sz="3200" dirty="0" err="1">
                <a:solidFill>
                  <a:srgbClr val="000000"/>
                </a:solidFill>
              </a:rPr>
              <a:t>hisoblanadi</a:t>
            </a:r>
            <a:r>
              <a:rPr lang="en-US" sz="3200" dirty="0">
                <a:solidFill>
                  <a:srgbClr val="000000"/>
                </a:solidFill>
              </a:rPr>
              <a:t>?</a:t>
            </a:r>
            <a:br>
              <a:rPr lang="en-US" sz="3200" dirty="0">
                <a:solidFill>
                  <a:srgbClr val="000000"/>
                </a:solidFill>
              </a:rPr>
            </a:br>
            <a:r>
              <a:rPr lang="en-US" sz="3200" dirty="0">
                <a:solidFill>
                  <a:srgbClr val="000000"/>
                </a:solidFill>
              </a:rPr>
              <a:t>4. </a:t>
            </a:r>
            <a:r>
              <a:rPr lang="en-US" sz="3200" dirty="0" err="1">
                <a:solidFill>
                  <a:srgbClr val="000000"/>
                </a:solidFill>
              </a:rPr>
              <a:t>Ta’lim</a:t>
            </a:r>
            <a:r>
              <a:rPr lang="en-US" sz="3200" dirty="0" smtClean="0">
                <a:solidFill>
                  <a:srgbClr val="000000"/>
                </a:solidFill>
              </a:rPr>
              <a:t> </a:t>
            </a:r>
            <a:r>
              <a:rPr lang="en-US" sz="3200" dirty="0" err="1">
                <a:solidFill>
                  <a:srgbClr val="000000"/>
                </a:solidFill>
              </a:rPr>
              <a:t>vositasi</a:t>
            </a:r>
            <a:r>
              <a:rPr lang="en-US" sz="3200" dirty="0">
                <a:solidFill>
                  <a:srgbClr val="000000"/>
                </a:solidFill>
              </a:rPr>
              <a:t> </a:t>
            </a:r>
            <a:r>
              <a:rPr lang="en-US" sz="3200" dirty="0" err="1">
                <a:solidFill>
                  <a:srgbClr val="000000"/>
                </a:solidFill>
              </a:rPr>
              <a:t>qanday</a:t>
            </a:r>
            <a:r>
              <a:rPr lang="en-US" sz="3200" dirty="0">
                <a:solidFill>
                  <a:srgbClr val="000000"/>
                </a:solidFill>
              </a:rPr>
              <a:t> </a:t>
            </a:r>
            <a:r>
              <a:rPr lang="en-US" sz="3200" dirty="0" err="1">
                <a:solidFill>
                  <a:srgbClr val="000000"/>
                </a:solidFill>
              </a:rPr>
              <a:t>vazifalarni</a:t>
            </a:r>
            <a:r>
              <a:rPr lang="en-US" sz="3200" dirty="0">
                <a:solidFill>
                  <a:srgbClr val="000000"/>
                </a:solidFill>
              </a:rPr>
              <a:t> </a:t>
            </a:r>
            <a:r>
              <a:rPr lang="en-US" sz="3200" dirty="0" err="1">
                <a:solidFill>
                  <a:srgbClr val="000000"/>
                </a:solidFill>
              </a:rPr>
              <a:t>bajaradi</a:t>
            </a:r>
            <a:r>
              <a:rPr lang="en-US" sz="3200" dirty="0">
                <a:solidFill>
                  <a:srgbClr val="000000"/>
                </a:solidFill>
              </a:rPr>
              <a:t>?</a:t>
            </a:r>
            <a:br>
              <a:rPr lang="en-US" sz="3200" dirty="0">
                <a:solidFill>
                  <a:srgbClr val="000000"/>
                </a:solidFill>
              </a:rPr>
            </a:br>
            <a:r>
              <a:rPr lang="pt-BR" sz="3200" dirty="0">
                <a:solidFill>
                  <a:srgbClr val="000000"/>
                </a:solidFill>
              </a:rPr>
              <a:t>5. </a:t>
            </a:r>
            <a:r>
              <a:rPr lang="en-US" sz="3200" dirty="0" err="1">
                <a:solidFill>
                  <a:srgbClr val="000000"/>
                </a:solidFill>
              </a:rPr>
              <a:t>Ta’lim</a:t>
            </a:r>
            <a:r>
              <a:rPr lang="pt-BR" sz="3200" dirty="0" smtClean="0">
                <a:solidFill>
                  <a:srgbClr val="000000"/>
                </a:solidFill>
              </a:rPr>
              <a:t> </a:t>
            </a:r>
            <a:r>
              <a:rPr lang="pt-BR" sz="3200" dirty="0">
                <a:solidFill>
                  <a:srgbClr val="000000"/>
                </a:solidFill>
              </a:rPr>
              <a:t>vositalari qaysi asoslarga </a:t>
            </a:r>
            <a:r>
              <a:rPr lang="pt-BR" sz="3200" dirty="0" smtClean="0">
                <a:solidFill>
                  <a:srgbClr val="000000"/>
                </a:solidFill>
              </a:rPr>
              <a:t>ko’ra </a:t>
            </a:r>
            <a:r>
              <a:rPr lang="pt-BR" sz="3200" dirty="0">
                <a:solidFill>
                  <a:srgbClr val="000000"/>
                </a:solidFill>
              </a:rPr>
              <a:t>klassifikatsiya qilinadi?</a:t>
            </a:r>
            <a:endParaRPr lang="ru-RU" sz="3200" dirty="0">
              <a:solidFill>
                <a:srgbClr val="000000"/>
              </a:solidFill>
            </a:endParaRPr>
          </a:p>
        </p:txBody>
      </p:sp>
    </p:spTree>
    <p:extLst>
      <p:ext uri="{BB962C8B-B14F-4D97-AF65-F5344CB8AC3E}">
        <p14:creationId xmlns:p14="http://schemas.microsoft.com/office/powerpoint/2010/main" val="3292152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Заголовок 1048600"/>
          <p:cNvSpPr>
            <a:spLocks noGrp="1"/>
          </p:cNvSpPr>
          <p:nvPr>
            <p:ph type="ctrTitle"/>
          </p:nvPr>
        </p:nvSpPr>
        <p:spPr/>
        <p:txBody>
          <a:bodyPr/>
          <a:lstStyle/>
          <a:p>
            <a:endParaRPr lang="x-none"/>
          </a:p>
        </p:txBody>
      </p:sp>
      <p:pic>
        <p:nvPicPr>
          <p:cNvPr id="2097166" name="Рисунок 2097165"/>
          <p:cNvPicPr>
            <a:picLocks/>
          </p:cNvPicPr>
          <p:nvPr/>
        </p:nvPicPr>
        <p:blipFill>
          <a:blip r:embed="rId2"/>
          <a:stretch>
            <a:fillRect/>
          </a:stretch>
        </p:blipFill>
        <p:spPr>
          <a:xfrm>
            <a:off x="64944" y="8"/>
            <a:ext cx="9079056" cy="6943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3999" cy="6858000"/>
          </a:xfrm>
          <a:prstGeom prst="rect">
            <a:avLst/>
          </a:prstGeom>
        </p:spPr>
      </p:pic>
      <p:sp>
        <p:nvSpPr>
          <p:cNvPr id="6" name="Прямоугольник 5"/>
          <p:cNvSpPr/>
          <p:nvPr/>
        </p:nvSpPr>
        <p:spPr>
          <a:xfrm>
            <a:off x="521714" y="1241112"/>
            <a:ext cx="7139353" cy="1354217"/>
          </a:xfrm>
          <a:prstGeom prst="rect">
            <a:avLst/>
          </a:prstGeom>
        </p:spPr>
        <p:txBody>
          <a:bodyPr wrap="square">
            <a:spAutoFit/>
          </a:bodyPr>
          <a:lstStyle/>
          <a:p>
            <a:pPr defTabSz="457200"/>
            <a:endParaRPr lang="en-US" sz="2800"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sp>
        <p:nvSpPr>
          <p:cNvPr id="2" name="Прямоугольник 1"/>
          <p:cNvSpPr/>
          <p:nvPr/>
        </p:nvSpPr>
        <p:spPr>
          <a:xfrm>
            <a:off x="521714" y="1032082"/>
            <a:ext cx="7309301" cy="4401205"/>
          </a:xfrm>
          <a:prstGeom prst="rect">
            <a:avLst/>
          </a:prstGeom>
        </p:spPr>
        <p:txBody>
          <a:bodyPr wrap="square">
            <a:spAutoFit/>
          </a:bodyPr>
          <a:lstStyle/>
          <a:p>
            <a:pPr algn="just"/>
            <a:r>
              <a:rPr lang="ru-RU"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Metod</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so'zi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yunoncha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tadqiqot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maqsadga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erishish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yo'li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usuli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deganidir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Metod</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umumiy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ma'noda</a:t>
            </a:r>
            <a:r>
              <a:rPr lang="en-US" sz="2800" dirty="0">
                <a:solidFill>
                  <a:srgbClr val="000000"/>
                </a:solidFill>
                <a:latin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cs typeface="Times New Roman" panose="02020603050405020304" pitchFamily="18" charset="0"/>
              </a:rPr>
              <a:t>maqsadga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erishish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usuli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ma'lum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tarzda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tartibga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solingan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faoliyatdir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Metodlarning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asosiy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mazmunini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amaliyotda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sinalgan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ilmiy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nazariyalar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tashkil</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etadi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Har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qanday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ilmiy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nazariya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mohiyati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jihatidan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metod</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funksiyasiga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egadir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Metod</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o'z</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navbatida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yangi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ilmiy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nazariyalar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qonuniyatlarning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ochilishiga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vosita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bo'ladi</a:t>
            </a:r>
            <a:r>
              <a:rPr lang="en-US" sz="2800" dirty="0">
                <a:solidFill>
                  <a:srgbClr val="000000"/>
                </a:solidFill>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320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Заголовок 1048590"/>
          <p:cNvSpPr>
            <a:spLocks noGrp="1"/>
          </p:cNvSpPr>
          <p:nvPr>
            <p:ph type="ctrTitle"/>
          </p:nvPr>
        </p:nvSpPr>
        <p:spPr/>
        <p:txBody>
          <a:bodyPr/>
          <a:lstStyle/>
          <a:p>
            <a:endParaRPr lang="x-none"/>
          </a:p>
        </p:txBody>
      </p:sp>
      <p:pic>
        <p:nvPicPr>
          <p:cNvPr id="2097156" name="Рисунок 2097155"/>
          <p:cNvPicPr>
            <a:picLocks/>
          </p:cNvPicPr>
          <p:nvPr/>
        </p:nvPicPr>
        <p:blipFill>
          <a:blip r:embed="rId2"/>
          <a:stretch>
            <a:fillRect/>
          </a:stretch>
        </p:blipFill>
        <p:spPr>
          <a:xfrm>
            <a:off x="315513" y="422740"/>
            <a:ext cx="8594025" cy="58022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879231" y="433753"/>
            <a:ext cx="7901354" cy="5416061"/>
          </a:xfrm>
        </p:spPr>
        <p:txBody>
          <a:bodyPr>
            <a:noAutofit/>
          </a:bodyPr>
          <a:lstStyle/>
          <a:p>
            <a:pPr algn="just"/>
            <a:r>
              <a:rPr lang="ru-RU"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Ta'lim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metodlari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dastlab</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pedagog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ongida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muayyan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yo'nalishdagi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faoliyatning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umumlashma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loyihasi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tarzida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namoyon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bo'ladi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Mazkur</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loyiha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amaliyotga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o'qituvchi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o'quvchilar</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faoliyatining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o'zaro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tutashuvi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o'qitish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o'qishga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qaratilgan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aniq</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harakatlar</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amallar</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yoki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usullar</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majmuasi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sifatida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joriy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etiladi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Metod</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boshqa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shakllarda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namoyon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bo'lmaydi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buning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boisi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ta'lim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metodi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o'zida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umumiy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holda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faoliyatning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didaktik</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modelini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ifoda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etadi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Didaktikada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shuningdek</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ta'lim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usullari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atamasi</a:t>
            </a:r>
            <a:r>
              <a:rPr lang="en-US" sz="2800" dirty="0">
                <a:solidFill>
                  <a:schemeClr val="bg1"/>
                </a:solidFill>
                <a:latin typeface="Times New Roman" panose="02020603050405020304" pitchFamily="18" charset="0"/>
                <a:cs typeface="Times New Roman" panose="02020603050405020304" pitchFamily="18" charset="0"/>
              </a:rPr>
              <a:t> ham </a:t>
            </a:r>
            <a:r>
              <a:rPr lang="en-US" sz="2800" dirty="0" err="1">
                <a:solidFill>
                  <a:schemeClr val="bg1"/>
                </a:solidFill>
                <a:latin typeface="Times New Roman" panose="02020603050405020304" pitchFamily="18" charset="0"/>
                <a:cs typeface="Times New Roman" panose="02020603050405020304" pitchFamily="18" charset="0"/>
              </a:rPr>
              <a:t>keng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qo'llanadi</a:t>
            </a:r>
            <a:r>
              <a:rPr lang="en-US" sz="2800" dirty="0">
                <a:solidFill>
                  <a:schemeClr val="bg1"/>
                </a:solidFill>
                <a:latin typeface="Times New Roman" panose="02020603050405020304" pitchFamily="18" charset="0"/>
                <a:cs typeface="Times New Roman" panose="02020603050405020304" pitchFamily="18" charset="0"/>
              </a:rPr>
              <a:t>.</a:t>
            </a:r>
            <a:endParaRPr lang="ru-RU"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58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969" y="1242646"/>
            <a:ext cx="8361367" cy="1961202"/>
          </a:xfrm>
        </p:spPr>
        <p:txBody>
          <a:bodyPr>
            <a:normAutofit fontScale="90000"/>
          </a:bodyPr>
          <a:lstStyle/>
          <a:p>
            <a:r>
              <a:rPr lang="en-US" sz="2700" dirty="0" smtClean="0">
                <a:solidFill>
                  <a:srgbClr val="000000"/>
                </a:solidFill>
              </a:rPr>
              <a:t>    </a:t>
            </a:r>
            <a:r>
              <a:rPr lang="en-US" sz="2700" dirty="0" err="1" smtClean="0">
                <a:solidFill>
                  <a:srgbClr val="000000"/>
                </a:solidFill>
              </a:rPr>
              <a:t>Ta’lim</a:t>
            </a:r>
            <a:r>
              <a:rPr lang="en-US" sz="2700" dirty="0" smtClean="0">
                <a:solidFill>
                  <a:srgbClr val="000000"/>
                </a:solidFill>
              </a:rPr>
              <a:t> </a:t>
            </a:r>
            <a:r>
              <a:rPr lang="en-US" sz="2700" dirty="0" err="1">
                <a:solidFill>
                  <a:srgbClr val="000000"/>
                </a:solidFill>
              </a:rPr>
              <a:t>metodlari</a:t>
            </a:r>
            <a:r>
              <a:rPr lang="en-US" sz="2700" dirty="0">
                <a:solidFill>
                  <a:srgbClr val="000000"/>
                </a:solidFill>
              </a:rPr>
              <a:t> — </a:t>
            </a:r>
            <a:r>
              <a:rPr lang="en-US" sz="2700" dirty="0" err="1">
                <a:solidFill>
                  <a:srgbClr val="000000"/>
                </a:solidFill>
              </a:rPr>
              <a:t>tarixiy</a:t>
            </a:r>
            <a:r>
              <a:rPr lang="en-US" sz="2700" dirty="0">
                <a:solidFill>
                  <a:srgbClr val="000000"/>
                </a:solidFill>
              </a:rPr>
              <a:t> </a:t>
            </a:r>
            <a:r>
              <a:rPr lang="en-US" sz="2700" dirty="0" err="1">
                <a:solidFill>
                  <a:srgbClr val="000000"/>
                </a:solidFill>
              </a:rPr>
              <a:t>kategoriya</a:t>
            </a:r>
            <a:r>
              <a:rPr lang="en-US" sz="2700" dirty="0">
                <a:solidFill>
                  <a:srgbClr val="000000"/>
                </a:solidFill>
              </a:rPr>
              <a:t> </a:t>
            </a:r>
            <a:r>
              <a:rPr lang="en-US" sz="2700" dirty="0" err="1">
                <a:solidFill>
                  <a:srgbClr val="000000"/>
                </a:solidFill>
              </a:rPr>
              <a:t>hisoblanadi</a:t>
            </a:r>
            <a:r>
              <a:rPr lang="en-US" sz="2700" dirty="0">
                <a:solidFill>
                  <a:srgbClr val="000000"/>
                </a:solidFill>
              </a:rPr>
              <a:t>. Fan-</a:t>
            </a:r>
            <a:r>
              <a:rPr lang="en-US" sz="2700" dirty="0" err="1">
                <a:solidFill>
                  <a:srgbClr val="000000"/>
                </a:solidFill>
              </a:rPr>
              <a:t>texnika</a:t>
            </a:r>
            <a:r>
              <a:rPr lang="en-US" sz="2700" dirty="0">
                <a:solidFill>
                  <a:srgbClr val="000000"/>
                </a:solidFill>
              </a:rPr>
              <a:t/>
            </a:r>
            <a:br>
              <a:rPr lang="en-US" sz="2700" dirty="0">
                <a:solidFill>
                  <a:srgbClr val="000000"/>
                </a:solidFill>
              </a:rPr>
            </a:br>
            <a:r>
              <a:rPr lang="en-US" sz="2700" dirty="0" err="1">
                <a:solidFill>
                  <a:srgbClr val="000000"/>
                </a:solidFill>
              </a:rPr>
              <a:t>taraqqiyoti</a:t>
            </a:r>
            <a:r>
              <a:rPr lang="en-US" sz="2700" dirty="0">
                <a:solidFill>
                  <a:srgbClr val="000000"/>
                </a:solidFill>
              </a:rPr>
              <a:t>, </a:t>
            </a:r>
            <a:r>
              <a:rPr lang="en-US" sz="2700" dirty="0" err="1">
                <a:solidFill>
                  <a:srgbClr val="000000"/>
                </a:solidFill>
              </a:rPr>
              <a:t>ishlab</a:t>
            </a:r>
            <a:r>
              <a:rPr lang="en-US" sz="2700" dirty="0">
                <a:solidFill>
                  <a:srgbClr val="000000"/>
                </a:solidFill>
              </a:rPr>
              <a:t> </a:t>
            </a:r>
            <a:r>
              <a:rPr lang="en-US" sz="2700" dirty="0" err="1">
                <a:solidFill>
                  <a:srgbClr val="000000"/>
                </a:solidFill>
              </a:rPr>
              <a:t>chiqarish</a:t>
            </a:r>
            <a:r>
              <a:rPr lang="en-US" sz="2700" dirty="0">
                <a:solidFill>
                  <a:srgbClr val="000000"/>
                </a:solidFill>
              </a:rPr>
              <a:t> </a:t>
            </a:r>
            <a:r>
              <a:rPr lang="en-US" sz="2700" dirty="0" err="1">
                <a:solidFill>
                  <a:srgbClr val="000000"/>
                </a:solidFill>
              </a:rPr>
              <a:t>munosabatlari</a:t>
            </a:r>
            <a:r>
              <a:rPr lang="en-US" sz="2700" dirty="0">
                <a:solidFill>
                  <a:srgbClr val="000000"/>
                </a:solidFill>
              </a:rPr>
              <a:t> </a:t>
            </a:r>
            <a:r>
              <a:rPr lang="en-US" sz="2700" dirty="0" err="1">
                <a:solidFill>
                  <a:srgbClr val="000000"/>
                </a:solidFill>
              </a:rPr>
              <a:t>xarakteri</a:t>
            </a:r>
            <a:r>
              <a:rPr lang="en-US" sz="2700" dirty="0">
                <a:solidFill>
                  <a:srgbClr val="000000"/>
                </a:solidFill>
              </a:rPr>
              <a:t> </a:t>
            </a:r>
            <a:r>
              <a:rPr lang="en-US" sz="2700" dirty="0" err="1">
                <a:solidFill>
                  <a:srgbClr val="000000"/>
                </a:solidFill>
              </a:rPr>
              <a:t>va</a:t>
            </a:r>
            <a:r>
              <a:rPr lang="en-US" sz="2700" dirty="0">
                <a:solidFill>
                  <a:srgbClr val="000000"/>
                </a:solidFill>
              </a:rPr>
              <a:t> </a:t>
            </a:r>
            <a:r>
              <a:rPr lang="en-US" sz="2700" dirty="0" err="1">
                <a:solidFill>
                  <a:srgbClr val="000000"/>
                </a:solidFill>
              </a:rPr>
              <a:t>ishlab</a:t>
            </a:r>
            <a:r>
              <a:rPr lang="en-US" sz="2700" dirty="0">
                <a:solidFill>
                  <a:srgbClr val="000000"/>
                </a:solidFill>
              </a:rPr>
              <a:t> </a:t>
            </a:r>
            <a:r>
              <a:rPr lang="en-US" sz="2700" dirty="0" err="1" smtClean="0">
                <a:solidFill>
                  <a:srgbClr val="000000"/>
                </a:solidFill>
              </a:rPr>
              <a:t>chiqarish</a:t>
            </a:r>
            <a:r>
              <a:rPr lang="en-US" sz="2700" dirty="0">
                <a:solidFill>
                  <a:srgbClr val="000000"/>
                </a:solidFill>
              </a:rPr>
              <a:t> </a:t>
            </a:r>
            <a:r>
              <a:rPr lang="en-US" sz="2700" dirty="0" err="1" smtClean="0">
                <a:solidFill>
                  <a:srgbClr val="000000"/>
                </a:solidFill>
              </a:rPr>
              <a:t>kuchlarining</a:t>
            </a:r>
            <a:r>
              <a:rPr lang="en-US" sz="2700" dirty="0" smtClean="0">
                <a:solidFill>
                  <a:srgbClr val="000000"/>
                </a:solidFill>
              </a:rPr>
              <a:t> </a:t>
            </a:r>
            <a:r>
              <a:rPr lang="en-US" sz="2700" dirty="0" err="1">
                <a:solidFill>
                  <a:srgbClr val="000000"/>
                </a:solidFill>
              </a:rPr>
              <a:t>rivojlanganlik</a:t>
            </a:r>
            <a:r>
              <a:rPr lang="en-US" sz="2700" dirty="0">
                <a:solidFill>
                  <a:srgbClr val="000000"/>
                </a:solidFill>
              </a:rPr>
              <a:t> </a:t>
            </a:r>
            <a:r>
              <a:rPr lang="en-US" sz="2700" dirty="0" err="1">
                <a:solidFill>
                  <a:srgbClr val="000000"/>
                </a:solidFill>
              </a:rPr>
              <a:t>darajasi</a:t>
            </a:r>
            <a:r>
              <a:rPr lang="en-US" sz="2700" dirty="0">
                <a:solidFill>
                  <a:srgbClr val="000000"/>
                </a:solidFill>
              </a:rPr>
              <a:t> </a:t>
            </a:r>
            <a:r>
              <a:rPr lang="en-US" sz="2700" dirty="0" err="1">
                <a:solidFill>
                  <a:srgbClr val="000000"/>
                </a:solidFill>
              </a:rPr>
              <a:t>pedagogik</a:t>
            </a:r>
            <a:r>
              <a:rPr lang="en-US" sz="2700" dirty="0">
                <a:solidFill>
                  <a:srgbClr val="000000"/>
                </a:solidFill>
              </a:rPr>
              <a:t> </a:t>
            </a:r>
            <a:r>
              <a:rPr lang="en-US" sz="2700" dirty="0" err="1" smtClean="0">
                <a:solidFill>
                  <a:srgbClr val="000000"/>
                </a:solidFill>
              </a:rPr>
              <a:t>jarayon</a:t>
            </a:r>
            <a:r>
              <a:rPr lang="en-US" sz="2700" dirty="0" smtClean="0">
                <a:solidFill>
                  <a:srgbClr val="000000"/>
                </a:solidFill>
              </a:rPr>
              <a:t> </a:t>
            </a:r>
            <a:r>
              <a:rPr lang="en-US" sz="2700" dirty="0" err="1" smtClean="0">
                <a:solidFill>
                  <a:srgbClr val="000000"/>
                </a:solidFill>
              </a:rPr>
              <a:t>maqsadi</a:t>
            </a:r>
            <a:r>
              <a:rPr lang="en-US" sz="2700" dirty="0">
                <a:solidFill>
                  <a:srgbClr val="000000"/>
                </a:solidFill>
              </a:rPr>
              <a:t>, </a:t>
            </a:r>
            <a:r>
              <a:rPr lang="en-US" sz="2700" dirty="0" err="1" smtClean="0">
                <a:solidFill>
                  <a:srgbClr val="000000"/>
                </a:solidFill>
              </a:rPr>
              <a:t>mazmuni</a:t>
            </a:r>
            <a:r>
              <a:rPr lang="en-US" sz="2700" dirty="0" smtClean="0">
                <a:solidFill>
                  <a:srgbClr val="000000"/>
                </a:solidFill>
              </a:rPr>
              <a:t>,</a:t>
            </a:r>
            <a:r>
              <a:rPr lang="en-US" sz="2700" dirty="0">
                <a:solidFill>
                  <a:srgbClr val="000000"/>
                </a:solidFill>
              </a:rPr>
              <a:t> </a:t>
            </a:r>
            <a:r>
              <a:rPr lang="pt-BR" sz="2700" dirty="0" smtClean="0">
                <a:solidFill>
                  <a:srgbClr val="000000"/>
                </a:solidFill>
              </a:rPr>
              <a:t>vositalariga ta’sir qiladi</a:t>
            </a:r>
            <a:r>
              <a:rPr lang="pt-BR" sz="2700" dirty="0">
                <a:solidFill>
                  <a:srgbClr val="000000"/>
                </a:solidFill>
              </a:rPr>
              <a:t>. Ularning o'zgarishi bilan </a:t>
            </a:r>
            <a:r>
              <a:rPr lang="pt-BR" sz="2700" dirty="0" smtClean="0">
                <a:solidFill>
                  <a:srgbClr val="000000"/>
                </a:solidFill>
              </a:rPr>
              <a:t>ta’lim metodlari ham </a:t>
            </a:r>
            <a:r>
              <a:rPr lang="en-US" sz="2700" dirty="0" err="1" smtClean="0">
                <a:solidFill>
                  <a:srgbClr val="000000"/>
                </a:solidFill>
              </a:rPr>
              <a:t>o'zgaradi</a:t>
            </a:r>
            <a:r>
              <a:rPr lang="en-US" sz="2700" dirty="0" smtClean="0">
                <a:solidFill>
                  <a:srgbClr val="000000"/>
                </a:solidFill>
              </a:rPr>
              <a:t>.</a:t>
            </a:r>
            <a:endParaRPr lang="ru-RU" sz="3100" dirty="0">
              <a:solidFill>
                <a:srgbClr val="000000"/>
              </a:solidFill>
            </a:endParaRPr>
          </a:p>
        </p:txBody>
      </p:sp>
      <p:pic>
        <p:nvPicPr>
          <p:cNvPr id="1026" name="Picture 2" descr="D:\My Documents (Maruf)\UUOOI 2017 LECTURES\LECTURES redit\education_background_illustration_with_bachelors_and_education_tools_68247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54" y="3501008"/>
            <a:ext cx="4584096" cy="323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7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Заголовок 1048594"/>
          <p:cNvSpPr>
            <a:spLocks noGrp="1"/>
          </p:cNvSpPr>
          <p:nvPr>
            <p:ph type="ctrTitle"/>
          </p:nvPr>
        </p:nvSpPr>
        <p:spPr/>
        <p:txBody>
          <a:bodyPr/>
          <a:lstStyle/>
          <a:p>
            <a:endParaRPr lang="x-none"/>
          </a:p>
        </p:txBody>
      </p:sp>
      <p:sp>
        <p:nvSpPr>
          <p:cNvPr id="1048596" name="Подзаголовок 1048595"/>
          <p:cNvSpPr>
            <a:spLocks noGrp="1"/>
          </p:cNvSpPr>
          <p:nvPr>
            <p:ph type="subTitle" idx="1"/>
          </p:nvPr>
        </p:nvSpPr>
        <p:spPr/>
        <p:txBody>
          <a:bodyPr/>
          <a:lstStyle/>
          <a:p>
            <a:endParaRPr lang="x-none"/>
          </a:p>
        </p:txBody>
      </p:sp>
      <p:pic>
        <p:nvPicPr>
          <p:cNvPr id="2097158" name="Рисунок 2097157"/>
          <p:cNvPicPr>
            <a:picLocks/>
          </p:cNvPicPr>
          <p:nvPr/>
        </p:nvPicPr>
        <p:blipFill>
          <a:blip r:embed="rId2"/>
          <a:stretch>
            <a:fillRect/>
          </a:stretch>
        </p:blipFill>
        <p:spPr>
          <a:xfrm>
            <a:off x="397956" y="407368"/>
            <a:ext cx="8511605" cy="58058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1430215" y="1008185"/>
            <a:ext cx="6611816" cy="3798277"/>
          </a:xfrm>
        </p:spPr>
        <p:txBody>
          <a:bodyPr>
            <a:noAutofit/>
          </a:bodyPr>
          <a:lstStyle/>
          <a:p>
            <a:pPr algn="just"/>
            <a:r>
              <a:rPr lang="ru-RU"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0000"/>
                </a:solidFill>
                <a:latin typeface="REG"/>
              </a:rPr>
              <a:t>Didaktik</a:t>
            </a:r>
            <a:r>
              <a:rPr lang="en-US" sz="2800" dirty="0">
                <a:solidFill>
                  <a:srgbClr val="000000"/>
                </a:solidFill>
                <a:latin typeface="REG"/>
              </a:rPr>
              <a:t> </a:t>
            </a:r>
            <a:r>
              <a:rPr lang="en-US" sz="2800" dirty="0" err="1">
                <a:solidFill>
                  <a:srgbClr val="000000"/>
                </a:solidFill>
                <a:latin typeface="REG"/>
              </a:rPr>
              <a:t>tadqiqotlar</a:t>
            </a:r>
            <a:r>
              <a:rPr lang="en-US" sz="2800" dirty="0">
                <a:solidFill>
                  <a:srgbClr val="000000"/>
                </a:solidFill>
                <a:latin typeface="REG"/>
              </a:rPr>
              <a:t> </a:t>
            </a:r>
            <a:r>
              <a:rPr lang="en-US" sz="2800" dirty="0" err="1">
                <a:solidFill>
                  <a:srgbClr val="000000"/>
                </a:solidFill>
                <a:latin typeface="REG"/>
              </a:rPr>
              <a:t>ko'rsatadiki</a:t>
            </a:r>
            <a:r>
              <a:rPr lang="en-US" sz="2800" dirty="0">
                <a:solidFill>
                  <a:srgbClr val="000000"/>
                </a:solidFill>
                <a:latin typeface="REG"/>
              </a:rPr>
              <a:t>, </a:t>
            </a:r>
            <a:r>
              <a:rPr lang="en-US" sz="2800" dirty="0" err="1">
                <a:solidFill>
                  <a:srgbClr val="000000"/>
                </a:solidFill>
                <a:latin typeface="REG"/>
              </a:rPr>
              <a:t>ta'lim</a:t>
            </a:r>
            <a:r>
              <a:rPr lang="en-US" sz="2800" dirty="0">
                <a:solidFill>
                  <a:srgbClr val="000000"/>
                </a:solidFill>
                <a:latin typeface="REG"/>
              </a:rPr>
              <a:t> </a:t>
            </a:r>
            <a:r>
              <a:rPr lang="en-US" sz="2800" dirty="0" err="1">
                <a:solidFill>
                  <a:srgbClr val="000000"/>
                </a:solidFill>
                <a:latin typeface="REG"/>
              </a:rPr>
              <a:t>metodlari</a:t>
            </a:r>
            <a:r>
              <a:rPr lang="en-US" sz="2800" dirty="0">
                <a:solidFill>
                  <a:srgbClr val="000000"/>
                </a:solidFill>
                <a:latin typeface="REG"/>
              </a:rPr>
              <a:t> </a:t>
            </a:r>
            <a:r>
              <a:rPr lang="en-US" sz="2800" dirty="0" err="1">
                <a:solidFill>
                  <a:srgbClr val="000000"/>
                </a:solidFill>
                <a:latin typeface="REG"/>
              </a:rPr>
              <a:t>nomenklaturasi</a:t>
            </a:r>
            <a:r>
              <a:rPr lang="en-US" sz="2800" dirty="0">
                <a:solidFill>
                  <a:srgbClr val="000000"/>
                </a:solidFill>
                <a:latin typeface="REG"/>
              </a:rPr>
              <a:t> (</a:t>
            </a:r>
            <a:r>
              <a:rPr lang="en-US" sz="2800" dirty="0" err="1">
                <a:solidFill>
                  <a:srgbClr val="000000"/>
                </a:solidFill>
                <a:latin typeface="REG"/>
              </a:rPr>
              <a:t>nomlanishi</a:t>
            </a:r>
            <a:r>
              <a:rPr lang="en-US" sz="2800" dirty="0">
                <a:solidFill>
                  <a:srgbClr val="000000"/>
                </a:solidFill>
                <a:latin typeface="REG"/>
              </a:rPr>
              <a:t>) </a:t>
            </a:r>
            <a:r>
              <a:rPr lang="en-US" sz="2800" dirty="0" err="1">
                <a:solidFill>
                  <a:srgbClr val="000000"/>
                </a:solidFill>
                <a:latin typeface="REG"/>
              </a:rPr>
              <a:t>va</a:t>
            </a:r>
            <a:r>
              <a:rPr lang="en-US" sz="2800" dirty="0">
                <a:solidFill>
                  <a:srgbClr val="000000"/>
                </a:solidFill>
                <a:latin typeface="REG"/>
              </a:rPr>
              <a:t> </a:t>
            </a:r>
            <a:r>
              <a:rPr lang="en-US" sz="2800" dirty="0" err="1">
                <a:solidFill>
                  <a:srgbClr val="000000"/>
                </a:solidFill>
                <a:latin typeface="REG"/>
              </a:rPr>
              <a:t>tasnifi</a:t>
            </a:r>
            <a:r>
              <a:rPr lang="en-US" sz="2800" dirty="0">
                <a:solidFill>
                  <a:srgbClr val="000000"/>
                </a:solidFill>
                <a:latin typeface="REG"/>
              </a:rPr>
              <a:t> </a:t>
            </a:r>
            <a:r>
              <a:rPr lang="en-US" sz="2800" dirty="0" err="1">
                <a:solidFill>
                  <a:srgbClr val="000000"/>
                </a:solidFill>
                <a:latin typeface="REG"/>
              </a:rPr>
              <a:t>ularni</a:t>
            </a:r>
            <a:r>
              <a:rPr lang="en-US" sz="2800" dirty="0">
                <a:solidFill>
                  <a:srgbClr val="000000"/>
                </a:solidFill>
                <a:latin typeface="REG"/>
              </a:rPr>
              <a:t> </a:t>
            </a:r>
            <a:r>
              <a:rPr lang="en-US" sz="2800" dirty="0" err="1">
                <a:solidFill>
                  <a:srgbClr val="000000"/>
                </a:solidFill>
                <a:latin typeface="REG"/>
              </a:rPr>
              <a:t>ishlab</a:t>
            </a:r>
            <a:r>
              <a:rPr lang="en-US" sz="2800" dirty="0">
                <a:solidFill>
                  <a:srgbClr val="000000"/>
                </a:solidFill>
                <a:latin typeface="REG"/>
              </a:rPr>
              <a:t> </a:t>
            </a:r>
            <a:r>
              <a:rPr lang="en-US" sz="2800" dirty="0" err="1">
                <a:solidFill>
                  <a:srgbClr val="000000"/>
                </a:solidFill>
                <a:latin typeface="REG"/>
              </a:rPr>
              <a:t>chiqishda</a:t>
            </a:r>
            <a:r>
              <a:rPr lang="en-US" sz="2800" dirty="0">
                <a:solidFill>
                  <a:srgbClr val="000000"/>
                </a:solidFill>
                <a:latin typeface="REG"/>
              </a:rPr>
              <a:t> </a:t>
            </a:r>
            <a:r>
              <a:rPr lang="en-US" sz="2800" dirty="0" err="1">
                <a:solidFill>
                  <a:srgbClr val="000000"/>
                </a:solidFill>
                <a:latin typeface="REG"/>
              </a:rPr>
              <a:t>tanlangan</a:t>
            </a:r>
            <a:r>
              <a:rPr lang="en-US" sz="2800" dirty="0">
                <a:solidFill>
                  <a:srgbClr val="000000"/>
                </a:solidFill>
                <a:latin typeface="REG"/>
              </a:rPr>
              <a:t> </a:t>
            </a:r>
            <a:r>
              <a:rPr lang="en-US" sz="2800" dirty="0" err="1">
                <a:solidFill>
                  <a:srgbClr val="000000"/>
                </a:solidFill>
                <a:latin typeface="REG"/>
              </a:rPr>
              <a:t>yondashuvga</a:t>
            </a:r>
            <a:r>
              <a:rPr lang="en-US" sz="2800" dirty="0">
                <a:solidFill>
                  <a:srgbClr val="000000"/>
                </a:solidFill>
                <a:latin typeface="REG"/>
              </a:rPr>
              <a:t> </a:t>
            </a:r>
            <a:r>
              <a:rPr lang="en-US" sz="2800" dirty="0" err="1">
                <a:solidFill>
                  <a:srgbClr val="000000"/>
                </a:solidFill>
                <a:latin typeface="REG"/>
              </a:rPr>
              <a:t>bog'liq</a:t>
            </a:r>
            <a:r>
              <a:rPr lang="en-US" sz="2800" dirty="0">
                <a:solidFill>
                  <a:srgbClr val="000000"/>
                </a:solidFill>
                <a:latin typeface="REG"/>
              </a:rPr>
              <a:t> </a:t>
            </a:r>
            <a:r>
              <a:rPr lang="en-US" sz="2800" dirty="0" err="1">
                <a:solidFill>
                  <a:srgbClr val="000000"/>
                </a:solidFill>
                <a:latin typeface="REG"/>
              </a:rPr>
              <a:t>holda</a:t>
            </a:r>
            <a:r>
              <a:rPr lang="en-US" sz="2800" dirty="0">
                <a:solidFill>
                  <a:srgbClr val="000000"/>
                </a:solidFill>
                <a:latin typeface="REG"/>
              </a:rPr>
              <a:t> </a:t>
            </a:r>
            <a:r>
              <a:rPr lang="en-US" sz="2800" dirty="0" err="1">
                <a:solidFill>
                  <a:srgbClr val="000000"/>
                </a:solidFill>
                <a:latin typeface="REG"/>
              </a:rPr>
              <a:t>juda</a:t>
            </a:r>
            <a:r>
              <a:rPr lang="en-US" sz="2800" dirty="0">
                <a:solidFill>
                  <a:srgbClr val="000000"/>
                </a:solidFill>
                <a:latin typeface="REG"/>
              </a:rPr>
              <a:t> </a:t>
            </a:r>
            <a:r>
              <a:rPr lang="en-US" sz="2800" dirty="0" err="1">
                <a:solidFill>
                  <a:srgbClr val="000000"/>
                </a:solidFill>
                <a:latin typeface="REG"/>
              </a:rPr>
              <a:t>xilma-xil</a:t>
            </a:r>
            <a:r>
              <a:rPr lang="en-US" sz="2800" dirty="0">
                <a:solidFill>
                  <a:srgbClr val="000000"/>
                </a:solidFill>
                <a:latin typeface="REG"/>
              </a:rPr>
              <a:t> </a:t>
            </a:r>
            <a:r>
              <a:rPr lang="en-US" sz="2800" dirty="0" err="1">
                <a:solidFill>
                  <a:srgbClr val="000000"/>
                </a:solidFill>
                <a:latin typeface="REG"/>
              </a:rPr>
              <a:t>ekanligi</a:t>
            </a:r>
            <a:r>
              <a:rPr lang="en-US" sz="2800" dirty="0">
                <a:solidFill>
                  <a:srgbClr val="000000"/>
                </a:solidFill>
                <a:latin typeface="REG"/>
              </a:rPr>
              <a:t> </a:t>
            </a:r>
            <a:r>
              <a:rPr lang="en-US" sz="2800" dirty="0" err="1">
                <a:solidFill>
                  <a:srgbClr val="000000"/>
                </a:solidFill>
                <a:latin typeface="REG"/>
              </a:rPr>
              <a:t>bilan</a:t>
            </a:r>
            <a:r>
              <a:rPr lang="en-US" sz="2800" dirty="0">
                <a:solidFill>
                  <a:srgbClr val="000000"/>
                </a:solidFill>
                <a:latin typeface="REG"/>
              </a:rPr>
              <a:t> </a:t>
            </a:r>
            <a:r>
              <a:rPr lang="en-US" sz="2800" dirty="0" err="1">
                <a:solidFill>
                  <a:srgbClr val="000000"/>
                </a:solidFill>
                <a:latin typeface="REG"/>
              </a:rPr>
              <a:t>xarakterli</a:t>
            </a:r>
            <a:r>
              <a:rPr lang="en-US" sz="2800" dirty="0">
                <a:solidFill>
                  <a:srgbClr val="000000"/>
                </a:solidFill>
                <a:latin typeface="REG"/>
              </a:rPr>
              <a:t>. </a:t>
            </a:r>
            <a:r>
              <a:rPr lang="en-US" sz="2800" dirty="0" err="1">
                <a:solidFill>
                  <a:srgbClr val="000000"/>
                </a:solidFill>
                <a:latin typeface="REG"/>
              </a:rPr>
              <a:t>Ulardan</a:t>
            </a:r>
            <a:r>
              <a:rPr lang="en-US" sz="2800" dirty="0">
                <a:solidFill>
                  <a:srgbClr val="000000"/>
                </a:solidFill>
                <a:latin typeface="REG"/>
              </a:rPr>
              <a:t> </a:t>
            </a:r>
            <a:r>
              <a:rPr lang="en-US" sz="2800" dirty="0" err="1">
                <a:solidFill>
                  <a:srgbClr val="000000"/>
                </a:solidFill>
                <a:latin typeface="REG"/>
              </a:rPr>
              <a:t>eng</a:t>
            </a:r>
            <a:r>
              <a:rPr lang="en-US" sz="2800" dirty="0">
                <a:solidFill>
                  <a:srgbClr val="000000"/>
                </a:solidFill>
                <a:latin typeface="REG"/>
              </a:rPr>
              <a:t> </a:t>
            </a:r>
            <a:r>
              <a:rPr lang="en-US" sz="2800" dirty="0" err="1">
                <a:solidFill>
                  <a:srgbClr val="000000"/>
                </a:solidFill>
                <a:latin typeface="REG"/>
              </a:rPr>
              <a:t>muhimlariga</a:t>
            </a:r>
            <a:r>
              <a:rPr lang="en-US" sz="2800" dirty="0">
                <a:solidFill>
                  <a:srgbClr val="000000"/>
                </a:solidFill>
                <a:latin typeface="REG"/>
              </a:rPr>
              <a:t> </a:t>
            </a:r>
            <a:r>
              <a:rPr lang="en-US" sz="2800" dirty="0" err="1">
                <a:solidFill>
                  <a:srgbClr val="000000"/>
                </a:solidFill>
                <a:latin typeface="REG"/>
              </a:rPr>
              <a:t>to'xtalamiz</a:t>
            </a:r>
            <a:r>
              <a:rPr lang="en-US" sz="2800" dirty="0">
                <a:solidFill>
                  <a:srgbClr val="000000"/>
                </a:solidFill>
                <a:latin typeface="REG"/>
              </a:rPr>
              <a:t>. </a:t>
            </a:r>
            <a:r>
              <a:rPr lang="en-US" sz="2800" dirty="0" err="1">
                <a:solidFill>
                  <a:srgbClr val="000000"/>
                </a:solidFill>
                <a:latin typeface="REG"/>
              </a:rPr>
              <a:t>Demak</a:t>
            </a:r>
            <a:r>
              <a:rPr lang="en-US" sz="2800" dirty="0">
                <a:solidFill>
                  <a:srgbClr val="000000"/>
                </a:solidFill>
                <a:latin typeface="REG"/>
              </a:rPr>
              <a:t>, </a:t>
            </a:r>
            <a:r>
              <a:rPr lang="en-US" sz="2800" dirty="0" err="1">
                <a:solidFill>
                  <a:srgbClr val="000000"/>
                </a:solidFill>
                <a:latin typeface="REG"/>
              </a:rPr>
              <a:t>ta'lim</a:t>
            </a:r>
            <a:r>
              <a:rPr lang="en-US" sz="2800" dirty="0">
                <a:solidFill>
                  <a:srgbClr val="000000"/>
                </a:solidFill>
                <a:latin typeface="REG"/>
              </a:rPr>
              <a:t> </a:t>
            </a:r>
            <a:r>
              <a:rPr lang="en-US" sz="2800" dirty="0" err="1">
                <a:solidFill>
                  <a:srgbClr val="000000"/>
                </a:solidFill>
                <a:latin typeface="REG"/>
              </a:rPr>
              <a:t>metodlari</a:t>
            </a:r>
            <a:r>
              <a:rPr lang="en-US" sz="2800" dirty="0">
                <a:solidFill>
                  <a:srgbClr val="000000"/>
                </a:solidFill>
                <a:latin typeface="REG"/>
              </a:rPr>
              <a:t> </a:t>
            </a:r>
            <a:r>
              <a:rPr lang="en-US" sz="2800" dirty="0" err="1">
                <a:solidFill>
                  <a:srgbClr val="000000"/>
                </a:solidFill>
                <a:latin typeface="REG"/>
              </a:rPr>
              <a:t>quyidagicha</a:t>
            </a:r>
            <a:r>
              <a:rPr lang="en-US" sz="2800" dirty="0">
                <a:solidFill>
                  <a:srgbClr val="000000"/>
                </a:solidFill>
                <a:latin typeface="REG"/>
              </a:rPr>
              <a:t> </a:t>
            </a:r>
            <a:r>
              <a:rPr lang="en-US" sz="2800" dirty="0" err="1">
                <a:solidFill>
                  <a:srgbClr val="000000"/>
                </a:solidFill>
                <a:latin typeface="REG"/>
              </a:rPr>
              <a:t>tasniflanadi</a:t>
            </a:r>
            <a:r>
              <a:rPr lang="en-US" sz="2800" dirty="0">
                <a:solidFill>
                  <a:srgbClr val="000000"/>
                </a:solidFill>
                <a:latin typeface="REG"/>
              </a:rPr>
              <a:t>:</a:t>
            </a:r>
            <a:endParaRPr lang="ru-RU"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4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Заголовок 1048599"/>
          <p:cNvSpPr>
            <a:spLocks noGrp="1"/>
          </p:cNvSpPr>
          <p:nvPr>
            <p:ph type="ctrTitle"/>
          </p:nvPr>
        </p:nvSpPr>
        <p:spPr/>
        <p:txBody>
          <a:bodyPr/>
          <a:lstStyle/>
          <a:p>
            <a:endParaRPr lang="x-none"/>
          </a:p>
        </p:txBody>
      </p:sp>
      <p:sp>
        <p:nvSpPr>
          <p:cNvPr id="1048601" name="Подзаголовок 1048600"/>
          <p:cNvSpPr>
            <a:spLocks noGrp="1"/>
          </p:cNvSpPr>
          <p:nvPr>
            <p:ph type="subTitle" idx="1"/>
          </p:nvPr>
        </p:nvSpPr>
        <p:spPr/>
        <p:txBody>
          <a:bodyPr/>
          <a:lstStyle/>
          <a:p>
            <a:endParaRPr lang="x-none"/>
          </a:p>
        </p:txBody>
      </p:sp>
      <p:pic>
        <p:nvPicPr>
          <p:cNvPr id="2097160" name="Рисунок 2097159"/>
          <p:cNvPicPr>
            <a:picLocks/>
          </p:cNvPicPr>
          <p:nvPr/>
        </p:nvPicPr>
        <p:blipFill>
          <a:blip r:embed="rId2"/>
          <a:stretch>
            <a:fillRect/>
          </a:stretch>
        </p:blipFill>
        <p:spPr>
          <a:xfrm>
            <a:off x="270831" y="0"/>
            <a:ext cx="8650799" cy="6377547"/>
          </a:xfrm>
          <a:prstGeom prst="rect">
            <a:avLst/>
          </a:prstGeom>
        </p:spPr>
      </p:pic>
    </p:spTree>
    <p:extLst>
      <p:ext uri="{BB962C8B-B14F-4D97-AF65-F5344CB8AC3E}">
        <p14:creationId xmlns:p14="http://schemas.microsoft.com/office/powerpoint/2010/main" val="2654103623"/>
      </p:ext>
    </p:extLst>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2.xml><?xml version="1.0" encoding="utf-8"?>
<a:theme xmlns:a="http://schemas.openxmlformats.org/drawingml/2006/main" name="Поток">
  <a:themeElements>
    <a:clrScheme name="Другая 4">
      <a:dk1>
        <a:srgbClr val="600000"/>
      </a:dk1>
      <a:lt1>
        <a:sysClr val="window" lastClr="FFFFFF"/>
      </a:lt1>
      <a:dk2>
        <a:srgbClr val="810000"/>
      </a:dk2>
      <a:lt2>
        <a:srgbClr val="810000"/>
      </a:lt2>
      <a:accent1>
        <a:srgbClr val="AD0101"/>
      </a:accent1>
      <a:accent2>
        <a:srgbClr val="810000"/>
      </a:accent2>
      <a:accent3>
        <a:srgbClr val="FE7979"/>
      </a:accent3>
      <a:accent4>
        <a:srgbClr val="810000"/>
      </a:accent4>
      <a:accent5>
        <a:srgbClr val="810000"/>
      </a:accent5>
      <a:accent6>
        <a:srgbClr val="730E00"/>
      </a:accent6>
      <a:hlink>
        <a:srgbClr val="FE7979"/>
      </a:hlink>
      <a:folHlink>
        <a:srgbClr val="FE797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_Поток">
  <a:themeElements>
    <a:clrScheme name="Другая 4">
      <a:dk1>
        <a:srgbClr val="600000"/>
      </a:dk1>
      <a:lt1>
        <a:sysClr val="window" lastClr="FFFFFF"/>
      </a:lt1>
      <a:dk2>
        <a:srgbClr val="810000"/>
      </a:dk2>
      <a:lt2>
        <a:srgbClr val="810000"/>
      </a:lt2>
      <a:accent1>
        <a:srgbClr val="AD0101"/>
      </a:accent1>
      <a:accent2>
        <a:srgbClr val="810000"/>
      </a:accent2>
      <a:accent3>
        <a:srgbClr val="FE7979"/>
      </a:accent3>
      <a:accent4>
        <a:srgbClr val="810000"/>
      </a:accent4>
      <a:accent5>
        <a:srgbClr val="810000"/>
      </a:accent5>
      <a:accent6>
        <a:srgbClr val="730E00"/>
      </a:accent6>
      <a:hlink>
        <a:srgbClr val="FE7979"/>
      </a:hlink>
      <a:folHlink>
        <a:srgbClr val="FE797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2_Поток">
  <a:themeElements>
    <a:clrScheme name="Другая 4">
      <a:dk1>
        <a:srgbClr val="600000"/>
      </a:dk1>
      <a:lt1>
        <a:sysClr val="window" lastClr="FFFFFF"/>
      </a:lt1>
      <a:dk2>
        <a:srgbClr val="810000"/>
      </a:dk2>
      <a:lt2>
        <a:srgbClr val="810000"/>
      </a:lt2>
      <a:accent1>
        <a:srgbClr val="AD0101"/>
      </a:accent1>
      <a:accent2>
        <a:srgbClr val="810000"/>
      </a:accent2>
      <a:accent3>
        <a:srgbClr val="FE7979"/>
      </a:accent3>
      <a:accent4>
        <a:srgbClr val="810000"/>
      </a:accent4>
      <a:accent5>
        <a:srgbClr val="810000"/>
      </a:accent5>
      <a:accent6>
        <a:srgbClr val="730E00"/>
      </a:accent6>
      <a:hlink>
        <a:srgbClr val="FE7979"/>
      </a:hlink>
      <a:folHlink>
        <a:srgbClr val="FE797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5_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858</Words>
  <Application>Microsoft Office PowerPoint</Application>
  <PresentationFormat>Экран (4:3)</PresentationFormat>
  <Paragraphs>69</Paragraphs>
  <Slides>28</Slides>
  <Notes>1</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14</vt:i4>
      </vt:variant>
      <vt:variant>
        <vt:lpstr>Заголовки слайдов</vt:lpstr>
      </vt:variant>
      <vt:variant>
        <vt:i4>28</vt:i4>
      </vt:variant>
    </vt:vector>
  </HeadingPairs>
  <TitlesOfParts>
    <vt:vector size="57" baseType="lpstr">
      <vt:lpstr>宋体</vt:lpstr>
      <vt:lpstr>Arial</vt:lpstr>
      <vt:lpstr>Arial Unicode MS</vt:lpstr>
      <vt:lpstr>Calibri</vt:lpstr>
      <vt:lpstr>Calibri Light</vt:lpstr>
      <vt:lpstr>Century Gothic</vt:lpstr>
      <vt:lpstr>Century Schoolbook</vt:lpstr>
      <vt:lpstr>Constantia</vt:lpstr>
      <vt:lpstr>MS Mincho</vt:lpstr>
      <vt:lpstr>REG</vt:lpstr>
      <vt:lpstr>Symbol</vt:lpstr>
      <vt:lpstr>Times New Roman</vt:lpstr>
      <vt:lpstr>TimesNewRoman,Italic</vt:lpstr>
      <vt:lpstr>Wingdings 2</vt:lpstr>
      <vt:lpstr>Wingdings 3</vt:lpstr>
      <vt:lpstr>Office Theme</vt:lpstr>
      <vt:lpstr>1_Office Theme</vt:lpstr>
      <vt:lpstr>Сектор</vt:lpstr>
      <vt:lpstr>5_Сектор</vt:lpstr>
      <vt:lpstr>2_Office Theme</vt:lpstr>
      <vt:lpstr>3_Office Theme</vt:lpstr>
      <vt:lpstr>4_Office Theme</vt:lpstr>
      <vt:lpstr>5_Office Theme</vt:lpstr>
      <vt:lpstr>6_Office Theme</vt:lpstr>
      <vt:lpstr>7_Office Theme</vt:lpstr>
      <vt:lpstr>8_Office Theme</vt:lpstr>
      <vt:lpstr>Поток</vt:lpstr>
      <vt:lpstr>1_Поток</vt:lpstr>
      <vt:lpstr>2_Поток</vt:lpstr>
      <vt:lpstr>Mavzu: Ta’lim metodlari va vositalari. </vt:lpstr>
      <vt:lpstr>Reja:</vt:lpstr>
      <vt:lpstr>Презентация PowerPoint</vt:lpstr>
      <vt:lpstr>Презентация PowerPoint</vt:lpstr>
      <vt:lpstr>Презентация PowerPoint</vt:lpstr>
      <vt:lpstr>    Ta’lim metodlari — tarixiy kategoriya hisoblanadi. Fan-texnika taraqqiyoti, ishlab chiqarish munosabatlari xarakteri va ishlab chiqarish kuchlarining rivojlanganlik darajasi pedagogik jarayon maqsadi, mazmuni, vositalariga ta’sir qiladi. Ularning o'zgarishi bilan ta’lim metodlari ham o'zgaradi.</vt:lpstr>
      <vt:lpstr>Презентация PowerPoint</vt:lpstr>
      <vt:lpstr>Презентация PowerPoint</vt:lpstr>
      <vt:lpstr>Презентация PowerPoint</vt:lpstr>
      <vt:lpstr>Презентация PowerPoint</vt:lpstr>
      <vt:lpstr>Koʻrsatmali:</vt:lpstr>
      <vt:lpstr>Amaliy</vt:lpstr>
      <vt:lpstr>Didaktik maqsadlariga ko’ra</vt:lpstr>
      <vt:lpstr>O’quv-bilish faoliyati tuzilmasidagi o’rniga ko’ra</vt:lpstr>
      <vt:lpstr>Bilish faoliyati tabiatiga ko’ra:</vt:lpstr>
      <vt:lpstr>Презентация PowerPoint</vt:lpstr>
      <vt:lpstr>Презентация PowerPoint</vt:lpstr>
      <vt:lpstr>Презентация PowerPoint</vt:lpstr>
      <vt:lpstr>Презентация PowerPoint</vt:lpstr>
      <vt:lpstr>Презентация PowerPoint</vt:lpstr>
      <vt:lpstr>         Ta'lim metodlari ta'lim vositalari bilan birgalikda qo'llaniladi. Ta'lim vositalari -bu yangi bilimlarni o'zlashtirish uchun o'qituvchi va o'quvchilar tomonidan foydalaniladigan obyekt. Ta'lim vositalari katta ahamiyatga ega. Ta'limning barcha vositalari ta'lim maqsadlarini muvafaqqiyatli amalga oshiradi. Ta'lim vositalari o'zida o'quv-tarbiyaviy maqsadga erishish uchun zarur bo'lgan moddiy yoki ma'naviy qadriyatlarni aks ettiradi. Odatda ular ta'lim metodlariga mos holatda foydalaniladi. Biroq, agar metodlar «qanday o'qitish» savoliga javob bersa, vositalar esa, «uning yordamida nimani o'qitish» savoliga javob beradi. An'anaviy ravishda qo'laniladigan ta'lim vositalariga darslik, rasmlar, jadvallar, nutq, o'quv-ustaxonasi jihozlari, laboratoriyalar, axborot vositalari, o'quv jarayonini tashkil etish va boshqarish vositalari kiradi.</vt:lpstr>
      <vt:lpstr>Ta’lim vositalari</vt:lpstr>
      <vt:lpstr>Ta’lim vositalarining turlari</vt:lpstr>
      <vt:lpstr>Презентация PowerPoint</vt:lpstr>
      <vt:lpstr>Презентация PowerPoint</vt:lpstr>
      <vt:lpstr>Презентация PowerPoint</vt:lpstr>
      <vt:lpstr>                      Nazorat uchun savollar:  1. Ta’lim metodining mohiyati nima? 2. Ta’lim metodlari klassifikatsiyasi mohiyatini tavsiflang. 3. Sizningcha qaysi ta’lim metodlari klassifikatsiyasi asosiy hisoblanadi? 4. Ta’lim vositasi qanday vazifalarni bajaradi? 5. Ta’lim vositalari qaysi asoslarga ko’ra klassifikatsiya qilinadi?</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Redmi 7A</dc:creator>
  <cp:lastModifiedBy>i7</cp:lastModifiedBy>
  <cp:revision>57</cp:revision>
  <dcterms:created xsi:type="dcterms:W3CDTF">2015-05-10T07:30:45Z</dcterms:created>
  <dcterms:modified xsi:type="dcterms:W3CDTF">2025-11-07T14:34:22Z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76c0264e8a6e46be853f16f77bdc2af8</vt:lpwstr>
  </property>
</Properties>
</file>